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2">
  <p:sldMasterIdLst>
    <p:sldMasterId id="2147483675" r:id="rId1"/>
    <p:sldMasterId id="2147483676" r:id="rId2"/>
  </p:sldMasterIdLst>
  <p:notesMasterIdLst>
    <p:notesMasterId r:id="rId23"/>
  </p:notesMasterIdLst>
  <p:sldIdLst>
    <p:sldId id="256" r:id="rId3"/>
    <p:sldId id="284" r:id="rId4"/>
    <p:sldId id="258" r:id="rId5"/>
    <p:sldId id="259" r:id="rId6"/>
    <p:sldId id="292" r:id="rId7"/>
    <p:sldId id="285" r:id="rId8"/>
    <p:sldId id="301" r:id="rId9"/>
    <p:sldId id="302" r:id="rId10"/>
    <p:sldId id="296" r:id="rId11"/>
    <p:sldId id="294" r:id="rId12"/>
    <p:sldId id="295" r:id="rId13"/>
    <p:sldId id="297" r:id="rId14"/>
    <p:sldId id="298" r:id="rId15"/>
    <p:sldId id="299" r:id="rId16"/>
    <p:sldId id="300" r:id="rId17"/>
    <p:sldId id="303" r:id="rId18"/>
    <p:sldId id="266" r:id="rId19"/>
    <p:sldId id="291" r:id="rId20"/>
    <p:sldId id="290" r:id="rId21"/>
    <p:sldId id="257" r:id="rId22"/>
  </p:sldIdLst>
  <p:sldSz cx="9144000" cy="5143500" type="screen16x9"/>
  <p:notesSz cx="6858000" cy="9144000"/>
  <p:embeddedFontLst>
    <p:embeddedFont>
      <p:font typeface="Homemade Apple" panose="020B0604020202020204" charset="0"/>
      <p:regular r:id="rId24"/>
    </p:embeddedFont>
    <p:embeddedFont>
      <p:font typeface="Raleway"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C0A956-83B7-4118-BC54-EDF545A942F0}">
  <a:tblStyle styleId="{44C0A956-83B7-4118-BC54-EDF545A942F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72" autoAdjust="0"/>
  </p:normalViewPr>
  <p:slideViewPr>
    <p:cSldViewPr>
      <p:cViewPr varScale="1">
        <p:scale>
          <a:sx n="89" d="100"/>
          <a:sy n="89" d="100"/>
        </p:scale>
        <p:origin x="84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341954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e755193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e755193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e7551936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e7551936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e7551936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e7551936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e755193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e755193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e7551936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e7551936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e755193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e755193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purple" type="title">
  <p:cSld name="TITLE">
    <p:bg>
      <p:bgPr>
        <a:gradFill>
          <a:gsLst>
            <a:gs pos="0">
              <a:srgbClr val="A90C98"/>
            </a:gs>
            <a:gs pos="100000">
              <a:srgbClr val="3A1394"/>
            </a:gs>
          </a:gsLst>
          <a:lin ang="2700006"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3143081"/>
            <a:ext cx="56568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11" name="Google Shape;11;p2"/>
          <p:cNvSpPr/>
          <p:nvPr/>
        </p:nvSpPr>
        <p:spPr>
          <a:xfrm>
            <a:off x="0" y="0"/>
            <a:ext cx="9144000" cy="2992500"/>
          </a:xfrm>
          <a:prstGeom prst="rect">
            <a:avLst/>
          </a:prstGeom>
          <a:solidFill>
            <a:srgbClr val="20124D">
              <a:alpha val="2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 purple" type="twoColTx">
  <p:cSld name="TITLE_AND_TWO_COLUMNS">
    <p:bg>
      <p:bgPr>
        <a:gradFill>
          <a:gsLst>
            <a:gs pos="0">
              <a:srgbClr val="A90C98"/>
            </a:gs>
            <a:gs pos="100000">
              <a:srgbClr val="3A1394"/>
            </a:gs>
          </a:gsLst>
          <a:lin ang="2700006" scaled="0"/>
        </a:gradFill>
        <a:effectLst/>
      </p:bgPr>
    </p:bg>
    <p:spTree>
      <p:nvGrpSpPr>
        <p:cNvPr id="1" name="Shape 66"/>
        <p:cNvGrpSpPr/>
        <p:nvPr/>
      </p:nvGrpSpPr>
      <p:grpSpPr>
        <a:xfrm>
          <a:off x="0" y="0"/>
          <a:ext cx="0" cy="0"/>
          <a:chOff x="0" y="0"/>
          <a:chExt cx="0" cy="0"/>
        </a:xfrm>
      </p:grpSpPr>
      <p:sp>
        <p:nvSpPr>
          <p:cNvPr id="67" name="Google Shape;67;p14"/>
          <p:cNvSpPr/>
          <p:nvPr/>
        </p:nvSpPr>
        <p:spPr>
          <a:xfrm>
            <a:off x="0" y="0"/>
            <a:ext cx="9144000" cy="802800"/>
          </a:xfrm>
          <a:prstGeom prst="rect">
            <a:avLst/>
          </a:prstGeom>
          <a:solidFill>
            <a:srgbClr val="20124D">
              <a:alpha val="2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9" name="Google Shape;69;p14"/>
          <p:cNvSpPr txBox="1">
            <a:spLocks noGrp="1"/>
          </p:cNvSpPr>
          <p:nvPr>
            <p:ph type="body" idx="1"/>
          </p:nvPr>
        </p:nvSpPr>
        <p:spPr>
          <a:xfrm>
            <a:off x="962700" y="1257300"/>
            <a:ext cx="3355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70" name="Google Shape;70;p14"/>
          <p:cNvSpPr txBox="1">
            <a:spLocks noGrp="1"/>
          </p:cNvSpPr>
          <p:nvPr>
            <p:ph type="body" idx="2"/>
          </p:nvPr>
        </p:nvSpPr>
        <p:spPr>
          <a:xfrm>
            <a:off x="4673042" y="1257300"/>
            <a:ext cx="3355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71" name="Google Shape;71;p1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2" name="Google Shape;72;p14"/>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 hot">
  <p:cSld name="TITLE_AND_TWO_COLUMNS_2">
    <p:bg>
      <p:bgPr>
        <a:gradFill>
          <a:gsLst>
            <a:gs pos="0">
              <a:srgbClr val="FFA400"/>
            </a:gs>
            <a:gs pos="100000">
              <a:srgbClr val="BA0068"/>
            </a:gs>
          </a:gsLst>
          <a:lin ang="2700006" scaled="0"/>
        </a:gradFill>
        <a:effectLst/>
      </p:bgPr>
    </p:bg>
    <p:spTree>
      <p:nvGrpSpPr>
        <p:cNvPr id="1" name="Shape 73"/>
        <p:cNvGrpSpPr/>
        <p:nvPr/>
      </p:nvGrpSpPr>
      <p:grpSpPr>
        <a:xfrm>
          <a:off x="0" y="0"/>
          <a:ext cx="0" cy="0"/>
          <a:chOff x="0" y="0"/>
          <a:chExt cx="0" cy="0"/>
        </a:xfrm>
      </p:grpSpPr>
      <p:sp>
        <p:nvSpPr>
          <p:cNvPr id="74" name="Google Shape;74;p15"/>
          <p:cNvSpPr/>
          <p:nvPr/>
        </p:nvSpPr>
        <p:spPr>
          <a:xfrm>
            <a:off x="0" y="0"/>
            <a:ext cx="9144000" cy="802800"/>
          </a:xfrm>
          <a:prstGeom prst="rect">
            <a:avLst/>
          </a:prstGeom>
          <a:solidFill>
            <a:srgbClr val="4C1130">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6" name="Google Shape;76;p15"/>
          <p:cNvSpPr txBox="1">
            <a:spLocks noGrp="1"/>
          </p:cNvSpPr>
          <p:nvPr>
            <p:ph type="body" idx="1"/>
          </p:nvPr>
        </p:nvSpPr>
        <p:spPr>
          <a:xfrm>
            <a:off x="962700"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7" name="Google Shape;77;p15"/>
          <p:cNvSpPr txBox="1">
            <a:spLocks noGrp="1"/>
          </p:cNvSpPr>
          <p:nvPr>
            <p:ph type="body" idx="2"/>
          </p:nvPr>
        </p:nvSpPr>
        <p:spPr>
          <a:xfrm>
            <a:off x="4673042"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8" name="Google Shape;78;p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5"/>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 cold">
  <p:cSld name="TITLE_AND_TWO_COLUMNS_2_1">
    <p:bg>
      <p:bgPr>
        <a:gradFill>
          <a:gsLst>
            <a:gs pos="0">
              <a:srgbClr val="00D6B5"/>
            </a:gs>
            <a:gs pos="100000">
              <a:srgbClr val="172495"/>
            </a:gs>
          </a:gsLst>
          <a:lin ang="2700006" scaled="0"/>
        </a:gradFill>
        <a:effectLst/>
      </p:bgPr>
    </p:bg>
    <p:spTree>
      <p:nvGrpSpPr>
        <p:cNvPr id="1" name="Shape 80"/>
        <p:cNvGrpSpPr/>
        <p:nvPr/>
      </p:nvGrpSpPr>
      <p:grpSpPr>
        <a:xfrm>
          <a:off x="0" y="0"/>
          <a:ext cx="0" cy="0"/>
          <a:chOff x="0" y="0"/>
          <a:chExt cx="0" cy="0"/>
        </a:xfrm>
      </p:grpSpPr>
      <p:sp>
        <p:nvSpPr>
          <p:cNvPr id="81" name="Google Shape;81;p16"/>
          <p:cNvSpPr/>
          <p:nvPr/>
        </p:nvSpPr>
        <p:spPr>
          <a:xfrm>
            <a:off x="0" y="0"/>
            <a:ext cx="9144000" cy="802800"/>
          </a:xfrm>
          <a:prstGeom prst="rect">
            <a:avLst/>
          </a:prstGeom>
          <a:solidFill>
            <a:srgbClr val="1C4587">
              <a:alpha val="3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3" name="Google Shape;83;p16"/>
          <p:cNvSpPr txBox="1">
            <a:spLocks noGrp="1"/>
          </p:cNvSpPr>
          <p:nvPr>
            <p:ph type="body" idx="1"/>
          </p:nvPr>
        </p:nvSpPr>
        <p:spPr>
          <a:xfrm>
            <a:off x="962700"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4" name="Google Shape;84;p16"/>
          <p:cNvSpPr txBox="1">
            <a:spLocks noGrp="1"/>
          </p:cNvSpPr>
          <p:nvPr>
            <p:ph type="body" idx="2"/>
          </p:nvPr>
        </p:nvSpPr>
        <p:spPr>
          <a:xfrm>
            <a:off x="4673042"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5" name="Google Shape;85;p1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6" name="Google Shape;86;p16"/>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 purple">
  <p:cSld name="TITLE_AND_TWO_COLUMNS_1">
    <p:bg>
      <p:bgPr>
        <a:gradFill>
          <a:gsLst>
            <a:gs pos="0">
              <a:srgbClr val="A90C98"/>
            </a:gs>
            <a:gs pos="100000">
              <a:srgbClr val="3A1394"/>
            </a:gs>
          </a:gsLst>
          <a:lin ang="2700006" scaled="0"/>
        </a:gradFill>
        <a:effectLst/>
      </p:bgPr>
    </p:bg>
    <p:spTree>
      <p:nvGrpSpPr>
        <p:cNvPr id="1" name="Shape 87"/>
        <p:cNvGrpSpPr/>
        <p:nvPr/>
      </p:nvGrpSpPr>
      <p:grpSpPr>
        <a:xfrm>
          <a:off x="0" y="0"/>
          <a:ext cx="0" cy="0"/>
          <a:chOff x="0" y="0"/>
          <a:chExt cx="0" cy="0"/>
        </a:xfrm>
      </p:grpSpPr>
      <p:sp>
        <p:nvSpPr>
          <p:cNvPr id="88" name="Google Shape;88;p17"/>
          <p:cNvSpPr/>
          <p:nvPr/>
        </p:nvSpPr>
        <p:spPr>
          <a:xfrm>
            <a:off x="0" y="0"/>
            <a:ext cx="9144000" cy="802800"/>
          </a:xfrm>
          <a:prstGeom prst="rect">
            <a:avLst/>
          </a:prstGeom>
          <a:solidFill>
            <a:srgbClr val="20124D">
              <a:alpha val="2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0" name="Google Shape;90;p17"/>
          <p:cNvSpPr txBox="1">
            <a:spLocks noGrp="1"/>
          </p:cNvSpPr>
          <p:nvPr>
            <p:ph type="body" idx="1"/>
          </p:nvPr>
        </p:nvSpPr>
        <p:spPr>
          <a:xfrm>
            <a:off x="962701"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1" name="Google Shape;91;p17"/>
          <p:cNvSpPr txBox="1">
            <a:spLocks noGrp="1"/>
          </p:cNvSpPr>
          <p:nvPr>
            <p:ph type="body" idx="2"/>
          </p:nvPr>
        </p:nvSpPr>
        <p:spPr>
          <a:xfrm>
            <a:off x="3506542"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2" name="Google Shape;92;p17"/>
          <p:cNvSpPr txBox="1">
            <a:spLocks noGrp="1"/>
          </p:cNvSpPr>
          <p:nvPr>
            <p:ph type="body" idx="3"/>
          </p:nvPr>
        </p:nvSpPr>
        <p:spPr>
          <a:xfrm>
            <a:off x="6050384"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3" name="Google Shape;93;p1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7"/>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 purple">
  <p:cSld name="CAPTION_ONLY">
    <p:bg>
      <p:bgPr>
        <a:gradFill>
          <a:gsLst>
            <a:gs pos="0">
              <a:srgbClr val="A90C98"/>
            </a:gs>
            <a:gs pos="100000">
              <a:srgbClr val="3A1394"/>
            </a:gs>
          </a:gsLst>
          <a:lin ang="2700006" scaled="0"/>
        </a:gradFill>
        <a:effectLst/>
      </p:bgPr>
    </p:bg>
    <p:spTree>
      <p:nvGrpSpPr>
        <p:cNvPr id="1" name="Shape 126"/>
        <p:cNvGrpSpPr/>
        <p:nvPr/>
      </p:nvGrpSpPr>
      <p:grpSpPr>
        <a:xfrm>
          <a:off x="0" y="0"/>
          <a:ext cx="0" cy="0"/>
          <a:chOff x="0" y="0"/>
          <a:chExt cx="0" cy="0"/>
        </a:xfrm>
      </p:grpSpPr>
      <p:sp>
        <p:nvSpPr>
          <p:cNvPr id="127" name="Google Shape;127;p23"/>
          <p:cNvSpPr/>
          <p:nvPr/>
        </p:nvSpPr>
        <p:spPr>
          <a:xfrm>
            <a:off x="0" y="4721325"/>
            <a:ext cx="9144000" cy="422100"/>
          </a:xfrm>
          <a:prstGeom prst="rect">
            <a:avLst/>
          </a:prstGeom>
          <a:solidFill>
            <a:srgbClr val="20124D">
              <a:alpha val="2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txBox="1">
            <a:spLocks noGrp="1"/>
          </p:cNvSpPr>
          <p:nvPr>
            <p:ph type="title"/>
          </p:nvPr>
        </p:nvSpPr>
        <p:spPr>
          <a:xfrm>
            <a:off x="0" y="4685438"/>
            <a:ext cx="9144000" cy="37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29" name="Google Shape;129;p23"/>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 cold">
  <p:cSld name="CAPTION_ONLY_1_1">
    <p:bg>
      <p:bgPr>
        <a:gradFill>
          <a:gsLst>
            <a:gs pos="0">
              <a:srgbClr val="00D6B5"/>
            </a:gs>
            <a:gs pos="100000">
              <a:srgbClr val="172495"/>
            </a:gs>
          </a:gsLst>
          <a:lin ang="2700006" scaled="0"/>
        </a:gradFill>
        <a:effectLst/>
      </p:bgPr>
    </p:bg>
    <p:spTree>
      <p:nvGrpSpPr>
        <p:cNvPr id="1" name="Shape 134"/>
        <p:cNvGrpSpPr/>
        <p:nvPr/>
      </p:nvGrpSpPr>
      <p:grpSpPr>
        <a:xfrm>
          <a:off x="0" y="0"/>
          <a:ext cx="0" cy="0"/>
          <a:chOff x="0" y="0"/>
          <a:chExt cx="0" cy="0"/>
        </a:xfrm>
      </p:grpSpPr>
      <p:sp>
        <p:nvSpPr>
          <p:cNvPr id="135" name="Google Shape;135;p25"/>
          <p:cNvSpPr/>
          <p:nvPr/>
        </p:nvSpPr>
        <p:spPr>
          <a:xfrm>
            <a:off x="0" y="4721325"/>
            <a:ext cx="9144000" cy="422100"/>
          </a:xfrm>
          <a:prstGeom prst="rect">
            <a:avLst/>
          </a:prstGeom>
          <a:solidFill>
            <a:srgbClr val="1C4587">
              <a:alpha val="3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5"/>
          <p:cNvSpPr txBox="1">
            <a:spLocks noGrp="1"/>
          </p:cNvSpPr>
          <p:nvPr>
            <p:ph type="title"/>
          </p:nvPr>
        </p:nvSpPr>
        <p:spPr>
          <a:xfrm>
            <a:off x="0" y="4685438"/>
            <a:ext cx="9144000" cy="37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37" name="Google Shape;137;p2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 purple" type="blank">
  <p:cSld name="BLANK">
    <p:bg>
      <p:bgPr>
        <a:gradFill>
          <a:gsLst>
            <a:gs pos="0">
              <a:srgbClr val="A90C98"/>
            </a:gs>
            <a:gs pos="100000">
              <a:srgbClr val="3A1394"/>
            </a:gs>
          </a:gsLst>
          <a:lin ang="2700006" scaled="0"/>
        </a:gradFill>
        <a:effectLst/>
      </p:bgPr>
    </p:bg>
    <p:spTree>
      <p:nvGrpSpPr>
        <p:cNvPr id="1" name="Shape 138"/>
        <p:cNvGrpSpPr/>
        <p:nvPr/>
      </p:nvGrpSpPr>
      <p:grpSpPr>
        <a:xfrm>
          <a:off x="0" y="0"/>
          <a:ext cx="0" cy="0"/>
          <a:chOff x="0" y="0"/>
          <a:chExt cx="0" cy="0"/>
        </a:xfrm>
      </p:grpSpPr>
      <p:sp>
        <p:nvSpPr>
          <p:cNvPr id="139" name="Google Shape;139;p2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hot">
  <p:cSld name="BLANK_1">
    <p:bg>
      <p:bgPr>
        <a:gradFill>
          <a:gsLst>
            <a:gs pos="0">
              <a:srgbClr val="FFA400"/>
            </a:gs>
            <a:gs pos="100000">
              <a:srgbClr val="BA0068"/>
            </a:gs>
          </a:gsLst>
          <a:lin ang="2700006" scaled="0"/>
        </a:gra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purple" type="title">
  <p:cSld name="Title - purple">
    <p:bg>
      <p:bgPr>
        <a:gradFill>
          <a:gsLst>
            <a:gs pos="0">
              <a:srgbClr val="A90C98"/>
            </a:gs>
            <a:gs pos="100000">
              <a:srgbClr val="3A1394"/>
            </a:gs>
          </a:gsLst>
          <a:lin ang="2700006"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3143081"/>
            <a:ext cx="56568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11" name="Google Shape;11;p2"/>
          <p:cNvSpPr/>
          <p:nvPr/>
        </p:nvSpPr>
        <p:spPr>
          <a:xfrm>
            <a:off x="0" y="0"/>
            <a:ext cx="9144000" cy="29925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30584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hot">
  <p:cSld name="Title - hot">
    <p:bg>
      <p:bgPr>
        <a:gradFill>
          <a:gsLst>
            <a:gs pos="0">
              <a:srgbClr val="FFA400"/>
            </a:gs>
            <a:gs pos="100000">
              <a:srgbClr val="BA0068"/>
            </a:gs>
          </a:gsLst>
          <a:lin ang="2700006"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85800" y="3143081"/>
            <a:ext cx="56568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
        <p:nvSpPr>
          <p:cNvPr id="14" name="Google Shape;14;p3"/>
          <p:cNvSpPr/>
          <p:nvPr/>
        </p:nvSpPr>
        <p:spPr>
          <a:xfrm>
            <a:off x="0" y="0"/>
            <a:ext cx="9144000" cy="29925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0138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hot">
  <p:cSld name="TITLE_2">
    <p:bg>
      <p:bgPr>
        <a:gradFill>
          <a:gsLst>
            <a:gs pos="0">
              <a:srgbClr val="FFA400"/>
            </a:gs>
            <a:gs pos="100000">
              <a:srgbClr val="BA0068"/>
            </a:gs>
          </a:gsLst>
          <a:lin ang="2700006"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685800" y="3143081"/>
            <a:ext cx="56568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
        <p:nvSpPr>
          <p:cNvPr id="14" name="Google Shape;14;p3"/>
          <p:cNvSpPr/>
          <p:nvPr/>
        </p:nvSpPr>
        <p:spPr>
          <a:xfrm>
            <a:off x="0" y="0"/>
            <a:ext cx="9144000" cy="2992500"/>
          </a:xfrm>
          <a:prstGeom prst="rect">
            <a:avLst/>
          </a:prstGeom>
          <a:solidFill>
            <a:srgbClr val="4C1130">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cold">
  <p:cSld name="Title - cold">
    <p:bg>
      <p:bgPr>
        <a:gradFill>
          <a:gsLst>
            <a:gs pos="0">
              <a:srgbClr val="00D6B5"/>
            </a:gs>
            <a:gs pos="100000">
              <a:srgbClr val="172495"/>
            </a:gs>
          </a:gsLst>
          <a:lin ang="2700006"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685800" y="3143081"/>
            <a:ext cx="56568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
        <p:nvSpPr>
          <p:cNvPr id="17" name="Google Shape;17;p4"/>
          <p:cNvSpPr/>
          <p:nvPr/>
        </p:nvSpPr>
        <p:spPr>
          <a:xfrm>
            <a:off x="0" y="0"/>
            <a:ext cx="9144000" cy="29925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2942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 purple">
  <p:cSld name="Subtitle - purple">
    <p:bg>
      <p:bgPr>
        <a:gradFill>
          <a:gsLst>
            <a:gs pos="0">
              <a:srgbClr val="A90C98"/>
            </a:gs>
            <a:gs pos="100000">
              <a:srgbClr val="3A1394"/>
            </a:gs>
          </a:gsLst>
          <a:lin ang="2700006" scaled="0"/>
        </a:gradFill>
        <a:effectLst/>
      </p:bgPr>
    </p:bg>
    <p:spTree>
      <p:nvGrpSpPr>
        <p:cNvPr id="1" name="Shape 18"/>
        <p:cNvGrpSpPr/>
        <p:nvPr/>
      </p:nvGrpSpPr>
      <p:grpSpPr>
        <a:xfrm>
          <a:off x="0" y="0"/>
          <a:ext cx="0" cy="0"/>
          <a:chOff x="0" y="0"/>
          <a:chExt cx="0" cy="0"/>
        </a:xfrm>
      </p:grpSpPr>
      <p:sp>
        <p:nvSpPr>
          <p:cNvPr id="19" name="Google Shape;19;p5"/>
          <p:cNvSpPr/>
          <p:nvPr/>
        </p:nvSpPr>
        <p:spPr>
          <a:xfrm>
            <a:off x="0" y="0"/>
            <a:ext cx="9144000" cy="12963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
        <p:nvSpPr>
          <p:cNvPr id="20" name="Google Shape;20;p5"/>
          <p:cNvSpPr txBox="1">
            <a:spLocks noGrp="1"/>
          </p:cNvSpPr>
          <p:nvPr>
            <p:ph type="ctrTitle"/>
          </p:nvPr>
        </p:nvSpPr>
        <p:spPr>
          <a:xfrm>
            <a:off x="685800" y="897544"/>
            <a:ext cx="587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5"/>
          <p:cNvSpPr txBox="1">
            <a:spLocks noGrp="1"/>
          </p:cNvSpPr>
          <p:nvPr>
            <p:ph type="subTitle" idx="1"/>
          </p:nvPr>
        </p:nvSpPr>
        <p:spPr>
          <a:xfrm>
            <a:off x="685800" y="2039960"/>
            <a:ext cx="5878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2pPr>
            <a:lvl3pPr lvl="2"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3pPr>
            <a:lvl4pPr lvl="3"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4pPr>
            <a:lvl5pPr lvl="4"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5pPr>
            <a:lvl6pPr lvl="5"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6pPr>
            <a:lvl7pPr lvl="6"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7pPr>
            <a:lvl8pPr lvl="7"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8pPr>
            <a:lvl9pPr lvl="8"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9pPr>
          </a:lstStyle>
          <a:p>
            <a:endParaRPr/>
          </a:p>
        </p:txBody>
      </p:sp>
      <p:sp>
        <p:nvSpPr>
          <p:cNvPr id="22" name="Google Shape;22;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286137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 hot">
  <p:cSld name="Subtitle - hot">
    <p:bg>
      <p:bgPr>
        <a:gradFill>
          <a:gsLst>
            <a:gs pos="0">
              <a:srgbClr val="FFA400"/>
            </a:gs>
            <a:gs pos="100000">
              <a:srgbClr val="BA0068"/>
            </a:gs>
          </a:gsLst>
          <a:lin ang="2700006" scaled="0"/>
        </a:gradFill>
        <a:effectLst/>
      </p:bgPr>
    </p:bg>
    <p:spTree>
      <p:nvGrpSpPr>
        <p:cNvPr id="1" name="Shape 23"/>
        <p:cNvGrpSpPr/>
        <p:nvPr/>
      </p:nvGrpSpPr>
      <p:grpSpPr>
        <a:xfrm>
          <a:off x="0" y="0"/>
          <a:ext cx="0" cy="0"/>
          <a:chOff x="0" y="0"/>
          <a:chExt cx="0" cy="0"/>
        </a:xfrm>
      </p:grpSpPr>
      <p:sp>
        <p:nvSpPr>
          <p:cNvPr id="24" name="Google Shape;24;p6"/>
          <p:cNvSpPr/>
          <p:nvPr/>
        </p:nvSpPr>
        <p:spPr>
          <a:xfrm>
            <a:off x="0" y="0"/>
            <a:ext cx="9144000" cy="12963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25" name="Google Shape;25;p6"/>
          <p:cNvSpPr txBox="1">
            <a:spLocks noGrp="1"/>
          </p:cNvSpPr>
          <p:nvPr>
            <p:ph type="ctrTitle"/>
          </p:nvPr>
        </p:nvSpPr>
        <p:spPr>
          <a:xfrm>
            <a:off x="685800" y="897544"/>
            <a:ext cx="587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6"/>
          <p:cNvSpPr txBox="1">
            <a:spLocks noGrp="1"/>
          </p:cNvSpPr>
          <p:nvPr>
            <p:ph type="subTitle" idx="1"/>
          </p:nvPr>
        </p:nvSpPr>
        <p:spPr>
          <a:xfrm>
            <a:off x="685800" y="2039960"/>
            <a:ext cx="5878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2pPr>
            <a:lvl3pPr lvl="2"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3pPr>
            <a:lvl4pPr lvl="3"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4pPr>
            <a:lvl5pPr lvl="4"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5pPr>
            <a:lvl6pPr lvl="5"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6pPr>
            <a:lvl7pPr lvl="6"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7pPr>
            <a:lvl8pPr lvl="7"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8pPr>
            <a:lvl9pPr lvl="8"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9pPr>
          </a:lstStyle>
          <a:p>
            <a:endParaRPr/>
          </a:p>
        </p:txBody>
      </p:sp>
      <p:sp>
        <p:nvSpPr>
          <p:cNvPr id="27" name="Google Shape;27;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574824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title - cold">
  <p:cSld name="Subtitle - cold">
    <p:bg>
      <p:bgPr>
        <a:gradFill>
          <a:gsLst>
            <a:gs pos="0">
              <a:srgbClr val="00D6B5"/>
            </a:gs>
            <a:gs pos="100000">
              <a:srgbClr val="172495"/>
            </a:gs>
          </a:gsLst>
          <a:lin ang="2700006" scaled="0"/>
        </a:gradFill>
        <a:effectLst/>
      </p:bgPr>
    </p:bg>
    <p:spTree>
      <p:nvGrpSpPr>
        <p:cNvPr id="1" name="Shape 28"/>
        <p:cNvGrpSpPr/>
        <p:nvPr/>
      </p:nvGrpSpPr>
      <p:grpSpPr>
        <a:xfrm>
          <a:off x="0" y="0"/>
          <a:ext cx="0" cy="0"/>
          <a:chOff x="0" y="0"/>
          <a:chExt cx="0" cy="0"/>
        </a:xfrm>
      </p:grpSpPr>
      <p:sp>
        <p:nvSpPr>
          <p:cNvPr id="29" name="Google Shape;29;p7"/>
          <p:cNvSpPr/>
          <p:nvPr/>
        </p:nvSpPr>
        <p:spPr>
          <a:xfrm>
            <a:off x="0" y="0"/>
            <a:ext cx="9144000" cy="12963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30" name="Google Shape;30;p7"/>
          <p:cNvSpPr txBox="1">
            <a:spLocks noGrp="1"/>
          </p:cNvSpPr>
          <p:nvPr>
            <p:ph type="ctrTitle"/>
          </p:nvPr>
        </p:nvSpPr>
        <p:spPr>
          <a:xfrm>
            <a:off x="685800" y="897544"/>
            <a:ext cx="587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7"/>
          <p:cNvSpPr txBox="1">
            <a:spLocks noGrp="1"/>
          </p:cNvSpPr>
          <p:nvPr>
            <p:ph type="subTitle" idx="1"/>
          </p:nvPr>
        </p:nvSpPr>
        <p:spPr>
          <a:xfrm>
            <a:off x="685800" y="2039960"/>
            <a:ext cx="5878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2pPr>
            <a:lvl3pPr lvl="2"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3pPr>
            <a:lvl4pPr lvl="3"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4pPr>
            <a:lvl5pPr lvl="4"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5pPr>
            <a:lvl6pPr lvl="5"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6pPr>
            <a:lvl7pPr lvl="6"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7pPr>
            <a:lvl8pPr lvl="7"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8pPr>
            <a:lvl9pPr lvl="8"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9pPr>
          </a:lstStyle>
          <a:p>
            <a:endParaRPr/>
          </a:p>
        </p:txBody>
      </p:sp>
      <p:sp>
        <p:nvSpPr>
          <p:cNvPr id="32" name="Google Shape;32;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146289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 purple">
  <p:cSld name="Quote - purple">
    <p:bg>
      <p:bgPr>
        <a:gradFill>
          <a:gsLst>
            <a:gs pos="0">
              <a:srgbClr val="A90C98"/>
            </a:gs>
            <a:gs pos="100000">
              <a:srgbClr val="3A1394"/>
            </a:gs>
          </a:gsLst>
          <a:lin ang="2700006" scaled="0"/>
        </a:gradFill>
        <a:effectLst/>
      </p:bgPr>
    </p:bg>
    <p:spTree>
      <p:nvGrpSpPr>
        <p:cNvPr id="1" name="Shape 33"/>
        <p:cNvGrpSpPr/>
        <p:nvPr/>
      </p:nvGrpSpPr>
      <p:grpSpPr>
        <a:xfrm>
          <a:off x="0" y="0"/>
          <a:ext cx="0" cy="0"/>
          <a:chOff x="0" y="0"/>
          <a:chExt cx="0" cy="0"/>
        </a:xfrm>
      </p:grpSpPr>
      <p:sp>
        <p:nvSpPr>
          <p:cNvPr id="34" name="Google Shape;34;p8"/>
          <p:cNvSpPr/>
          <p:nvPr/>
        </p:nvSpPr>
        <p:spPr>
          <a:xfrm>
            <a:off x="4005250" y="0"/>
            <a:ext cx="1133700" cy="19920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
        <p:nvSpPr>
          <p:cNvPr id="35" name="Google Shape;35;p8"/>
          <p:cNvSpPr txBox="1">
            <a:spLocks noGrp="1"/>
          </p:cNvSpPr>
          <p:nvPr>
            <p:ph type="body" idx="1"/>
          </p:nvPr>
        </p:nvSpPr>
        <p:spPr>
          <a:xfrm>
            <a:off x="1524450" y="2161800"/>
            <a:ext cx="60951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Font typeface="Homemade Apple"/>
              <a:buChar char="▹"/>
              <a:defRPr>
                <a:latin typeface="Homemade Apple"/>
                <a:ea typeface="Homemade Apple"/>
                <a:cs typeface="Homemade Apple"/>
                <a:sym typeface="Homemade Apple"/>
              </a:defRPr>
            </a:lvl1pPr>
            <a:lvl2pPr marL="914400" lvl="1" indent="-381000" algn="ctr" rtl="0">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rtl="0">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rtl="0">
              <a:spcBef>
                <a:spcPts val="0"/>
              </a:spcBef>
              <a:spcAft>
                <a:spcPts val="0"/>
              </a:spcAft>
              <a:buSzPts val="2400"/>
              <a:buFont typeface="Homemade Apple"/>
              <a:buChar char="●"/>
              <a:defRPr>
                <a:latin typeface="Homemade Apple"/>
                <a:ea typeface="Homemade Apple"/>
                <a:cs typeface="Homemade Apple"/>
                <a:sym typeface="Homemade Apple"/>
              </a:defRPr>
            </a:lvl4pPr>
            <a:lvl5pPr marL="2286000" lvl="4" indent="-381000" algn="ctr" rtl="0">
              <a:spcBef>
                <a:spcPts val="0"/>
              </a:spcBef>
              <a:spcAft>
                <a:spcPts val="0"/>
              </a:spcAft>
              <a:buSzPts val="2400"/>
              <a:buFont typeface="Homemade Apple"/>
              <a:buChar char="○"/>
              <a:defRPr>
                <a:latin typeface="Homemade Apple"/>
                <a:ea typeface="Homemade Apple"/>
                <a:cs typeface="Homemade Apple"/>
                <a:sym typeface="Homemade Apple"/>
              </a:defRPr>
            </a:lvl5pPr>
            <a:lvl6pPr marL="2743200" lvl="5" indent="-381000" algn="ctr" rtl="0">
              <a:spcBef>
                <a:spcPts val="0"/>
              </a:spcBef>
              <a:spcAft>
                <a:spcPts val="0"/>
              </a:spcAft>
              <a:buSzPts val="2400"/>
              <a:buFont typeface="Homemade Apple"/>
              <a:buChar char="■"/>
              <a:defRPr>
                <a:latin typeface="Homemade Apple"/>
                <a:ea typeface="Homemade Apple"/>
                <a:cs typeface="Homemade Apple"/>
                <a:sym typeface="Homemade Apple"/>
              </a:defRPr>
            </a:lvl6pPr>
            <a:lvl7pPr marL="3200400" lvl="6" indent="-381000" algn="ctr" rtl="0">
              <a:spcBef>
                <a:spcPts val="0"/>
              </a:spcBef>
              <a:spcAft>
                <a:spcPts val="0"/>
              </a:spcAft>
              <a:buSzPts val="2400"/>
              <a:buFont typeface="Homemade Apple"/>
              <a:buChar char="●"/>
              <a:defRPr>
                <a:latin typeface="Homemade Apple"/>
                <a:ea typeface="Homemade Apple"/>
                <a:cs typeface="Homemade Apple"/>
                <a:sym typeface="Homemade Apple"/>
              </a:defRPr>
            </a:lvl7pPr>
            <a:lvl8pPr marL="3657600" lvl="7" indent="-381000" algn="ctr" rtl="0">
              <a:spcBef>
                <a:spcPts val="0"/>
              </a:spcBef>
              <a:spcAft>
                <a:spcPts val="0"/>
              </a:spcAft>
              <a:buSzPts val="2400"/>
              <a:buFont typeface="Homemade Apple"/>
              <a:buChar char="○"/>
              <a:defRPr>
                <a:latin typeface="Homemade Apple"/>
                <a:ea typeface="Homemade Apple"/>
                <a:cs typeface="Homemade Apple"/>
                <a:sym typeface="Homemade Apple"/>
              </a:defRPr>
            </a:lvl8pPr>
            <a:lvl9pPr marL="4114800" lvl="8" indent="-381000" algn="ctr">
              <a:spcBef>
                <a:spcPts val="0"/>
              </a:spcBef>
              <a:spcAft>
                <a:spcPts val="0"/>
              </a:spcAft>
              <a:buSzPts val="2400"/>
              <a:buFont typeface="Homemade Apple"/>
              <a:buChar char="■"/>
              <a:defRPr>
                <a:latin typeface="Homemade Apple"/>
                <a:ea typeface="Homemade Apple"/>
                <a:cs typeface="Homemade Apple"/>
                <a:sym typeface="Homemade Apple"/>
              </a:defRPr>
            </a:lvl9pPr>
          </a:lstStyle>
          <a:p>
            <a:endParaRPr/>
          </a:p>
        </p:txBody>
      </p:sp>
      <p:sp>
        <p:nvSpPr>
          <p:cNvPr id="36" name="Google Shape;36;p8"/>
          <p:cNvSpPr/>
          <p:nvPr/>
        </p:nvSpPr>
        <p:spPr>
          <a:xfrm>
            <a:off x="4375083" y="1317096"/>
            <a:ext cx="393843" cy="426456"/>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 name="Google Shape;37;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928785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 hot">
  <p:cSld name="Quote - hot">
    <p:bg>
      <p:bgPr>
        <a:gradFill>
          <a:gsLst>
            <a:gs pos="0">
              <a:srgbClr val="FFA400"/>
            </a:gs>
            <a:gs pos="100000">
              <a:srgbClr val="BA0068"/>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1524450" y="2161800"/>
            <a:ext cx="60951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Font typeface="Homemade Apple"/>
              <a:buChar char="▹"/>
              <a:defRPr>
                <a:latin typeface="Homemade Apple"/>
                <a:ea typeface="Homemade Apple"/>
                <a:cs typeface="Homemade Apple"/>
                <a:sym typeface="Homemade Apple"/>
              </a:defRPr>
            </a:lvl1pPr>
            <a:lvl2pPr marL="914400" lvl="1" indent="-381000" algn="ctr" rtl="0">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rtl="0">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rtl="0">
              <a:spcBef>
                <a:spcPts val="0"/>
              </a:spcBef>
              <a:spcAft>
                <a:spcPts val="0"/>
              </a:spcAft>
              <a:buSzPts val="2400"/>
              <a:buFont typeface="Homemade Apple"/>
              <a:buChar char="●"/>
              <a:defRPr>
                <a:latin typeface="Homemade Apple"/>
                <a:ea typeface="Homemade Apple"/>
                <a:cs typeface="Homemade Apple"/>
                <a:sym typeface="Homemade Apple"/>
              </a:defRPr>
            </a:lvl4pPr>
            <a:lvl5pPr marL="2286000" lvl="4" indent="-381000" algn="ctr" rtl="0">
              <a:spcBef>
                <a:spcPts val="0"/>
              </a:spcBef>
              <a:spcAft>
                <a:spcPts val="0"/>
              </a:spcAft>
              <a:buSzPts val="2400"/>
              <a:buFont typeface="Homemade Apple"/>
              <a:buChar char="○"/>
              <a:defRPr>
                <a:latin typeface="Homemade Apple"/>
                <a:ea typeface="Homemade Apple"/>
                <a:cs typeface="Homemade Apple"/>
                <a:sym typeface="Homemade Apple"/>
              </a:defRPr>
            </a:lvl5pPr>
            <a:lvl6pPr marL="2743200" lvl="5" indent="-381000" algn="ctr" rtl="0">
              <a:spcBef>
                <a:spcPts val="0"/>
              </a:spcBef>
              <a:spcAft>
                <a:spcPts val="0"/>
              </a:spcAft>
              <a:buSzPts val="2400"/>
              <a:buFont typeface="Homemade Apple"/>
              <a:buChar char="■"/>
              <a:defRPr>
                <a:latin typeface="Homemade Apple"/>
                <a:ea typeface="Homemade Apple"/>
                <a:cs typeface="Homemade Apple"/>
                <a:sym typeface="Homemade Apple"/>
              </a:defRPr>
            </a:lvl6pPr>
            <a:lvl7pPr marL="3200400" lvl="6" indent="-381000" algn="ctr" rtl="0">
              <a:spcBef>
                <a:spcPts val="0"/>
              </a:spcBef>
              <a:spcAft>
                <a:spcPts val="0"/>
              </a:spcAft>
              <a:buSzPts val="2400"/>
              <a:buFont typeface="Homemade Apple"/>
              <a:buChar char="●"/>
              <a:defRPr>
                <a:latin typeface="Homemade Apple"/>
                <a:ea typeface="Homemade Apple"/>
                <a:cs typeface="Homemade Apple"/>
                <a:sym typeface="Homemade Apple"/>
              </a:defRPr>
            </a:lvl7pPr>
            <a:lvl8pPr marL="3657600" lvl="7" indent="-381000" algn="ctr" rtl="0">
              <a:spcBef>
                <a:spcPts val="0"/>
              </a:spcBef>
              <a:spcAft>
                <a:spcPts val="0"/>
              </a:spcAft>
              <a:buSzPts val="2400"/>
              <a:buFont typeface="Homemade Apple"/>
              <a:buChar char="○"/>
              <a:defRPr>
                <a:latin typeface="Homemade Apple"/>
                <a:ea typeface="Homemade Apple"/>
                <a:cs typeface="Homemade Apple"/>
                <a:sym typeface="Homemade Apple"/>
              </a:defRPr>
            </a:lvl8pPr>
            <a:lvl9pPr marL="4114800" lvl="8" indent="-381000" algn="ctr" rtl="0">
              <a:spcBef>
                <a:spcPts val="0"/>
              </a:spcBef>
              <a:spcAft>
                <a:spcPts val="0"/>
              </a:spcAft>
              <a:buSzPts val="2400"/>
              <a:buFont typeface="Homemade Apple"/>
              <a:buChar char="■"/>
              <a:defRPr>
                <a:latin typeface="Homemade Apple"/>
                <a:ea typeface="Homemade Apple"/>
                <a:cs typeface="Homemade Apple"/>
                <a:sym typeface="Homemade Apple"/>
              </a:defRPr>
            </a:lvl9pPr>
          </a:lstStyle>
          <a:p>
            <a:endParaRPr/>
          </a:p>
        </p:txBody>
      </p:sp>
      <p:sp>
        <p:nvSpPr>
          <p:cNvPr id="40" name="Google Shape;40;p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41" name="Google Shape;41;p9"/>
          <p:cNvSpPr/>
          <p:nvPr/>
        </p:nvSpPr>
        <p:spPr>
          <a:xfrm>
            <a:off x="4005250" y="0"/>
            <a:ext cx="1133700" cy="19920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42" name="Google Shape;42;p9"/>
          <p:cNvSpPr/>
          <p:nvPr/>
        </p:nvSpPr>
        <p:spPr>
          <a:xfrm>
            <a:off x="4375083" y="1317096"/>
            <a:ext cx="393843" cy="426456"/>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57901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 cold">
  <p:cSld name="Quote - cold">
    <p:bg>
      <p:bgPr>
        <a:gradFill>
          <a:gsLst>
            <a:gs pos="0">
              <a:srgbClr val="00D6B5"/>
            </a:gs>
            <a:gs pos="100000">
              <a:srgbClr val="172495"/>
            </a:gs>
          </a:gsLst>
          <a:lin ang="2700006" scaled="0"/>
        </a:gra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1524450" y="2161800"/>
            <a:ext cx="60951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Font typeface="Homemade Apple"/>
              <a:buChar char="▹"/>
              <a:defRPr>
                <a:latin typeface="Homemade Apple"/>
                <a:ea typeface="Homemade Apple"/>
                <a:cs typeface="Homemade Apple"/>
                <a:sym typeface="Homemade Apple"/>
              </a:defRPr>
            </a:lvl1pPr>
            <a:lvl2pPr marL="914400" lvl="1" indent="-381000" algn="ctr" rtl="0">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rtl="0">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rtl="0">
              <a:spcBef>
                <a:spcPts val="0"/>
              </a:spcBef>
              <a:spcAft>
                <a:spcPts val="0"/>
              </a:spcAft>
              <a:buSzPts val="2400"/>
              <a:buFont typeface="Homemade Apple"/>
              <a:buChar char="●"/>
              <a:defRPr>
                <a:latin typeface="Homemade Apple"/>
                <a:ea typeface="Homemade Apple"/>
                <a:cs typeface="Homemade Apple"/>
                <a:sym typeface="Homemade Apple"/>
              </a:defRPr>
            </a:lvl4pPr>
            <a:lvl5pPr marL="2286000" lvl="4" indent="-381000" algn="ctr" rtl="0">
              <a:spcBef>
                <a:spcPts val="0"/>
              </a:spcBef>
              <a:spcAft>
                <a:spcPts val="0"/>
              </a:spcAft>
              <a:buSzPts val="2400"/>
              <a:buFont typeface="Homemade Apple"/>
              <a:buChar char="○"/>
              <a:defRPr>
                <a:latin typeface="Homemade Apple"/>
                <a:ea typeface="Homemade Apple"/>
                <a:cs typeface="Homemade Apple"/>
                <a:sym typeface="Homemade Apple"/>
              </a:defRPr>
            </a:lvl5pPr>
            <a:lvl6pPr marL="2743200" lvl="5" indent="-381000" algn="ctr" rtl="0">
              <a:spcBef>
                <a:spcPts val="0"/>
              </a:spcBef>
              <a:spcAft>
                <a:spcPts val="0"/>
              </a:spcAft>
              <a:buSzPts val="2400"/>
              <a:buFont typeface="Homemade Apple"/>
              <a:buChar char="■"/>
              <a:defRPr>
                <a:latin typeface="Homemade Apple"/>
                <a:ea typeface="Homemade Apple"/>
                <a:cs typeface="Homemade Apple"/>
                <a:sym typeface="Homemade Apple"/>
              </a:defRPr>
            </a:lvl6pPr>
            <a:lvl7pPr marL="3200400" lvl="6" indent="-381000" algn="ctr" rtl="0">
              <a:spcBef>
                <a:spcPts val="0"/>
              </a:spcBef>
              <a:spcAft>
                <a:spcPts val="0"/>
              </a:spcAft>
              <a:buSzPts val="2400"/>
              <a:buFont typeface="Homemade Apple"/>
              <a:buChar char="●"/>
              <a:defRPr>
                <a:latin typeface="Homemade Apple"/>
                <a:ea typeface="Homemade Apple"/>
                <a:cs typeface="Homemade Apple"/>
                <a:sym typeface="Homemade Apple"/>
              </a:defRPr>
            </a:lvl7pPr>
            <a:lvl8pPr marL="3657600" lvl="7" indent="-381000" algn="ctr" rtl="0">
              <a:spcBef>
                <a:spcPts val="0"/>
              </a:spcBef>
              <a:spcAft>
                <a:spcPts val="0"/>
              </a:spcAft>
              <a:buSzPts val="2400"/>
              <a:buFont typeface="Homemade Apple"/>
              <a:buChar char="○"/>
              <a:defRPr>
                <a:latin typeface="Homemade Apple"/>
                <a:ea typeface="Homemade Apple"/>
                <a:cs typeface="Homemade Apple"/>
                <a:sym typeface="Homemade Apple"/>
              </a:defRPr>
            </a:lvl8pPr>
            <a:lvl9pPr marL="4114800" lvl="8" indent="-381000" algn="ctr" rtl="0">
              <a:spcBef>
                <a:spcPts val="0"/>
              </a:spcBef>
              <a:spcAft>
                <a:spcPts val="0"/>
              </a:spcAft>
              <a:buSzPts val="2400"/>
              <a:buFont typeface="Homemade Apple"/>
              <a:buChar char="■"/>
              <a:defRPr>
                <a:latin typeface="Homemade Apple"/>
                <a:ea typeface="Homemade Apple"/>
                <a:cs typeface="Homemade Apple"/>
                <a:sym typeface="Homemade Apple"/>
              </a:defRPr>
            </a:lvl9pPr>
          </a:lstStyle>
          <a:p>
            <a:endParaRPr/>
          </a:p>
        </p:txBody>
      </p:sp>
      <p:sp>
        <p:nvSpPr>
          <p:cNvPr id="45" name="Google Shape;45;p1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46" name="Google Shape;46;p10"/>
          <p:cNvSpPr/>
          <p:nvPr/>
        </p:nvSpPr>
        <p:spPr>
          <a:xfrm>
            <a:off x="4005250" y="0"/>
            <a:ext cx="1133700" cy="19920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47" name="Google Shape;47;p10"/>
          <p:cNvSpPr/>
          <p:nvPr/>
        </p:nvSpPr>
        <p:spPr>
          <a:xfrm>
            <a:off x="4375083" y="1317096"/>
            <a:ext cx="393843" cy="426456"/>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121819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1 column - purple" type="tx">
  <p:cSld name="Title + 1 column - purple">
    <p:bg>
      <p:bgPr>
        <a:gradFill>
          <a:gsLst>
            <a:gs pos="0">
              <a:srgbClr val="A90C98"/>
            </a:gs>
            <a:gs pos="100000">
              <a:srgbClr val="3A1394"/>
            </a:gs>
          </a:gsLst>
          <a:lin ang="2700006" scaled="0"/>
        </a:gradFill>
        <a:effectLst/>
      </p:bgPr>
    </p:bg>
    <p:spTree>
      <p:nvGrpSpPr>
        <p:cNvPr id="1" name="Shape 48"/>
        <p:cNvGrpSpPr/>
        <p:nvPr/>
      </p:nvGrpSpPr>
      <p:grpSpPr>
        <a:xfrm>
          <a:off x="0" y="0"/>
          <a:ext cx="0" cy="0"/>
          <a:chOff x="0" y="0"/>
          <a:chExt cx="0" cy="0"/>
        </a:xfrm>
      </p:grpSpPr>
      <p:sp>
        <p:nvSpPr>
          <p:cNvPr id="49" name="Google Shape;49;p11"/>
          <p:cNvSpPr/>
          <p:nvPr/>
        </p:nvSpPr>
        <p:spPr>
          <a:xfrm>
            <a:off x="0" y="0"/>
            <a:ext cx="9144000" cy="8028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
        <p:nvSpPr>
          <p:cNvPr id="50" name="Google Shape;50;p11"/>
          <p:cNvSpPr txBox="1">
            <a:spLocks noGrp="1"/>
          </p:cNvSpPr>
          <p:nvPr>
            <p:ph type="title"/>
          </p:nvPr>
        </p:nvSpPr>
        <p:spPr>
          <a:xfrm>
            <a:off x="962850" y="321094"/>
            <a:ext cx="7571700" cy="379500"/>
          </a:xfrm>
          <a:prstGeom prst="rect">
            <a:avLst/>
          </a:prstGeom>
        </p:spPr>
        <p:txBody>
          <a:bodyPr spcFirstLastPara="1" wrap="square" lIns="91425" tIns="91425" rIns="91425" bIns="91425" anchor="b" anchorCtr="0">
            <a:noAutofit/>
          </a:bodyPr>
          <a:lstStyle>
            <a:lvl1pPr lvl="0" algn="l">
              <a:spcBef>
                <a:spcPts val="0"/>
              </a:spcBef>
              <a:spcAft>
                <a:spcPts val="0"/>
              </a:spcAft>
              <a:buSzPts val="1600"/>
              <a:buNone/>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a:endParaRPr/>
          </a:p>
        </p:txBody>
      </p:sp>
      <p:sp>
        <p:nvSpPr>
          <p:cNvPr id="51" name="Google Shape;51;p11"/>
          <p:cNvSpPr txBox="1">
            <a:spLocks noGrp="1"/>
          </p:cNvSpPr>
          <p:nvPr>
            <p:ph type="body" idx="1"/>
          </p:nvPr>
        </p:nvSpPr>
        <p:spPr>
          <a:xfrm>
            <a:off x="962850" y="1236825"/>
            <a:ext cx="7494900" cy="3534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2" name="Google Shape;52;p1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53" name="Google Shape;53;p11"/>
          <p:cNvSpPr/>
          <p:nvPr userDrawn="1"/>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865195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1 column - hot">
  <p:cSld name="Title + 1 column - hot">
    <p:bg>
      <p:bgPr>
        <a:gradFill>
          <a:gsLst>
            <a:gs pos="0">
              <a:srgbClr val="FFA400"/>
            </a:gs>
            <a:gs pos="100000">
              <a:srgbClr val="BA0068"/>
            </a:gs>
          </a:gsLst>
          <a:lin ang="2700006" scaled="0"/>
        </a:gradFill>
        <a:effectLst/>
      </p:bgPr>
    </p:bg>
    <p:spTree>
      <p:nvGrpSpPr>
        <p:cNvPr id="1" name="Shape 54"/>
        <p:cNvGrpSpPr/>
        <p:nvPr/>
      </p:nvGrpSpPr>
      <p:grpSpPr>
        <a:xfrm>
          <a:off x="0" y="0"/>
          <a:ext cx="0" cy="0"/>
          <a:chOff x="0" y="0"/>
          <a:chExt cx="0" cy="0"/>
        </a:xfrm>
      </p:grpSpPr>
      <p:sp>
        <p:nvSpPr>
          <p:cNvPr id="55" name="Google Shape;55;p12"/>
          <p:cNvSpPr/>
          <p:nvPr/>
        </p:nvSpPr>
        <p:spPr>
          <a:xfrm>
            <a:off x="0" y="0"/>
            <a:ext cx="9144000" cy="8028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56" name="Google Shape;56;p12"/>
          <p:cNvSpPr txBox="1">
            <a:spLocks noGrp="1"/>
          </p:cNvSpPr>
          <p:nvPr>
            <p:ph type="title"/>
          </p:nvPr>
        </p:nvSpPr>
        <p:spPr>
          <a:xfrm>
            <a:off x="962850" y="321094"/>
            <a:ext cx="7571700" cy="379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57" name="Google Shape;57;p12"/>
          <p:cNvSpPr txBox="1">
            <a:spLocks noGrp="1"/>
          </p:cNvSpPr>
          <p:nvPr>
            <p:ph type="body" idx="1"/>
          </p:nvPr>
        </p:nvSpPr>
        <p:spPr>
          <a:xfrm>
            <a:off x="962850" y="1236825"/>
            <a:ext cx="7494900" cy="3534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8" name="Google Shape;58;p12"/>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 name="Google Shape;59;p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618304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1 column - cold">
  <p:cSld name="Title + 1 column - cold">
    <p:bg>
      <p:bgPr>
        <a:gradFill>
          <a:gsLst>
            <a:gs pos="0">
              <a:srgbClr val="00D6B5"/>
            </a:gs>
            <a:gs pos="100000">
              <a:srgbClr val="172495"/>
            </a:gs>
          </a:gsLst>
          <a:lin ang="2700006" scaled="0"/>
        </a:gradFill>
        <a:effectLst/>
      </p:bgPr>
    </p:bg>
    <p:spTree>
      <p:nvGrpSpPr>
        <p:cNvPr id="1" name="Shape 60"/>
        <p:cNvGrpSpPr/>
        <p:nvPr/>
      </p:nvGrpSpPr>
      <p:grpSpPr>
        <a:xfrm>
          <a:off x="0" y="0"/>
          <a:ext cx="0" cy="0"/>
          <a:chOff x="0" y="0"/>
          <a:chExt cx="0" cy="0"/>
        </a:xfrm>
      </p:grpSpPr>
      <p:sp>
        <p:nvSpPr>
          <p:cNvPr id="61" name="Google Shape;61;p13"/>
          <p:cNvSpPr/>
          <p:nvPr/>
        </p:nvSpPr>
        <p:spPr>
          <a:xfrm>
            <a:off x="0" y="0"/>
            <a:ext cx="9144000" cy="8028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62" name="Google Shape;62;p13"/>
          <p:cNvSpPr txBox="1">
            <a:spLocks noGrp="1"/>
          </p:cNvSpPr>
          <p:nvPr>
            <p:ph type="title"/>
          </p:nvPr>
        </p:nvSpPr>
        <p:spPr>
          <a:xfrm>
            <a:off x="962850" y="321094"/>
            <a:ext cx="7571700" cy="379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63" name="Google Shape;63;p13"/>
          <p:cNvSpPr txBox="1">
            <a:spLocks noGrp="1"/>
          </p:cNvSpPr>
          <p:nvPr>
            <p:ph type="body" idx="1"/>
          </p:nvPr>
        </p:nvSpPr>
        <p:spPr>
          <a:xfrm>
            <a:off x="962850" y="1236825"/>
            <a:ext cx="7494900" cy="3534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64" name="Google Shape;64;p13"/>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65" name="Google Shape;65;p13"/>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406695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old">
  <p:cSld name="TITLE_2_1">
    <p:bg>
      <p:bgPr>
        <a:gradFill>
          <a:gsLst>
            <a:gs pos="0">
              <a:srgbClr val="00D6B5"/>
            </a:gs>
            <a:gs pos="100000">
              <a:srgbClr val="172495"/>
            </a:gs>
          </a:gsLst>
          <a:lin ang="2700006" scaled="0"/>
        </a:gra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685800" y="3143081"/>
            <a:ext cx="56568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
        <p:nvSpPr>
          <p:cNvPr id="17" name="Google Shape;17;p4"/>
          <p:cNvSpPr/>
          <p:nvPr/>
        </p:nvSpPr>
        <p:spPr>
          <a:xfrm>
            <a:off x="0" y="0"/>
            <a:ext cx="9144000" cy="2992500"/>
          </a:xfrm>
          <a:prstGeom prst="rect">
            <a:avLst/>
          </a:prstGeom>
          <a:solidFill>
            <a:srgbClr val="1C4587">
              <a:alpha val="3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2 columns - purple" type="twoColTx">
  <p:cSld name="Title + 2 columns - purple">
    <p:bg>
      <p:bgPr>
        <a:gradFill>
          <a:gsLst>
            <a:gs pos="0">
              <a:srgbClr val="A90C98"/>
            </a:gs>
            <a:gs pos="100000">
              <a:srgbClr val="3A1394"/>
            </a:gs>
          </a:gsLst>
          <a:lin ang="2700006" scaled="0"/>
        </a:gradFill>
        <a:effectLst/>
      </p:bgPr>
    </p:bg>
    <p:spTree>
      <p:nvGrpSpPr>
        <p:cNvPr id="1" name="Shape 66"/>
        <p:cNvGrpSpPr/>
        <p:nvPr/>
      </p:nvGrpSpPr>
      <p:grpSpPr>
        <a:xfrm>
          <a:off x="0" y="0"/>
          <a:ext cx="0" cy="0"/>
          <a:chOff x="0" y="0"/>
          <a:chExt cx="0" cy="0"/>
        </a:xfrm>
      </p:grpSpPr>
      <p:sp>
        <p:nvSpPr>
          <p:cNvPr id="67" name="Google Shape;67;p14"/>
          <p:cNvSpPr/>
          <p:nvPr/>
        </p:nvSpPr>
        <p:spPr>
          <a:xfrm>
            <a:off x="0" y="0"/>
            <a:ext cx="9144000" cy="8028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
        <p:nvSpPr>
          <p:cNvPr id="68" name="Google Shape;68;p14"/>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9" name="Google Shape;69;p14"/>
          <p:cNvSpPr txBox="1">
            <a:spLocks noGrp="1"/>
          </p:cNvSpPr>
          <p:nvPr>
            <p:ph type="body" idx="1"/>
          </p:nvPr>
        </p:nvSpPr>
        <p:spPr>
          <a:xfrm>
            <a:off x="962700" y="1257300"/>
            <a:ext cx="3355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70" name="Google Shape;70;p14"/>
          <p:cNvSpPr txBox="1">
            <a:spLocks noGrp="1"/>
          </p:cNvSpPr>
          <p:nvPr>
            <p:ph type="body" idx="2"/>
          </p:nvPr>
        </p:nvSpPr>
        <p:spPr>
          <a:xfrm>
            <a:off x="4673042" y="1257300"/>
            <a:ext cx="3355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71" name="Google Shape;71;p1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72" name="Google Shape;72;p14"/>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795664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2 columns - hot">
  <p:cSld name="Title + 2 columns - hot">
    <p:bg>
      <p:bgPr>
        <a:gradFill>
          <a:gsLst>
            <a:gs pos="0">
              <a:srgbClr val="FFA400"/>
            </a:gs>
            <a:gs pos="100000">
              <a:srgbClr val="BA0068"/>
            </a:gs>
          </a:gsLst>
          <a:lin ang="2700006" scaled="0"/>
        </a:gradFill>
        <a:effectLst/>
      </p:bgPr>
    </p:bg>
    <p:spTree>
      <p:nvGrpSpPr>
        <p:cNvPr id="1" name="Shape 73"/>
        <p:cNvGrpSpPr/>
        <p:nvPr/>
      </p:nvGrpSpPr>
      <p:grpSpPr>
        <a:xfrm>
          <a:off x="0" y="0"/>
          <a:ext cx="0" cy="0"/>
          <a:chOff x="0" y="0"/>
          <a:chExt cx="0" cy="0"/>
        </a:xfrm>
      </p:grpSpPr>
      <p:sp>
        <p:nvSpPr>
          <p:cNvPr id="74" name="Google Shape;74;p15"/>
          <p:cNvSpPr/>
          <p:nvPr/>
        </p:nvSpPr>
        <p:spPr>
          <a:xfrm>
            <a:off x="0" y="0"/>
            <a:ext cx="9144000" cy="8028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75" name="Google Shape;75;p15"/>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6" name="Google Shape;76;p15"/>
          <p:cNvSpPr txBox="1">
            <a:spLocks noGrp="1"/>
          </p:cNvSpPr>
          <p:nvPr>
            <p:ph type="body" idx="1"/>
          </p:nvPr>
        </p:nvSpPr>
        <p:spPr>
          <a:xfrm>
            <a:off x="962700"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7" name="Google Shape;77;p15"/>
          <p:cNvSpPr txBox="1">
            <a:spLocks noGrp="1"/>
          </p:cNvSpPr>
          <p:nvPr>
            <p:ph type="body" idx="2"/>
          </p:nvPr>
        </p:nvSpPr>
        <p:spPr>
          <a:xfrm>
            <a:off x="4673042"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8" name="Google Shape;78;p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79" name="Google Shape;79;p15"/>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258173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 cold">
  <p:cSld name="Title + 2 columns - cold">
    <p:bg>
      <p:bgPr>
        <a:gradFill>
          <a:gsLst>
            <a:gs pos="0">
              <a:srgbClr val="00D6B5"/>
            </a:gs>
            <a:gs pos="100000">
              <a:srgbClr val="172495"/>
            </a:gs>
          </a:gsLst>
          <a:lin ang="2700006" scaled="0"/>
        </a:gradFill>
        <a:effectLst/>
      </p:bgPr>
    </p:bg>
    <p:spTree>
      <p:nvGrpSpPr>
        <p:cNvPr id="1" name="Shape 80"/>
        <p:cNvGrpSpPr/>
        <p:nvPr/>
      </p:nvGrpSpPr>
      <p:grpSpPr>
        <a:xfrm>
          <a:off x="0" y="0"/>
          <a:ext cx="0" cy="0"/>
          <a:chOff x="0" y="0"/>
          <a:chExt cx="0" cy="0"/>
        </a:xfrm>
      </p:grpSpPr>
      <p:sp>
        <p:nvSpPr>
          <p:cNvPr id="81" name="Google Shape;81;p16"/>
          <p:cNvSpPr/>
          <p:nvPr/>
        </p:nvSpPr>
        <p:spPr>
          <a:xfrm>
            <a:off x="0" y="0"/>
            <a:ext cx="9144000" cy="8028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82" name="Google Shape;82;p16"/>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3" name="Google Shape;83;p16"/>
          <p:cNvSpPr txBox="1">
            <a:spLocks noGrp="1"/>
          </p:cNvSpPr>
          <p:nvPr>
            <p:ph type="body" idx="1"/>
          </p:nvPr>
        </p:nvSpPr>
        <p:spPr>
          <a:xfrm>
            <a:off x="962700"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4" name="Google Shape;84;p16"/>
          <p:cNvSpPr txBox="1">
            <a:spLocks noGrp="1"/>
          </p:cNvSpPr>
          <p:nvPr>
            <p:ph type="body" idx="2"/>
          </p:nvPr>
        </p:nvSpPr>
        <p:spPr>
          <a:xfrm>
            <a:off x="4673042" y="1257300"/>
            <a:ext cx="3355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5" name="Google Shape;85;p1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86" name="Google Shape;86;p16"/>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521113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 purple">
  <p:cSld name="Title + 3 columns - purple">
    <p:bg>
      <p:bgPr>
        <a:gradFill>
          <a:gsLst>
            <a:gs pos="0">
              <a:srgbClr val="A90C98"/>
            </a:gs>
            <a:gs pos="100000">
              <a:srgbClr val="3A1394"/>
            </a:gs>
          </a:gsLst>
          <a:lin ang="2700006" scaled="0"/>
        </a:gradFill>
        <a:effectLst/>
      </p:bgPr>
    </p:bg>
    <p:spTree>
      <p:nvGrpSpPr>
        <p:cNvPr id="1" name="Shape 87"/>
        <p:cNvGrpSpPr/>
        <p:nvPr/>
      </p:nvGrpSpPr>
      <p:grpSpPr>
        <a:xfrm>
          <a:off x="0" y="0"/>
          <a:ext cx="0" cy="0"/>
          <a:chOff x="0" y="0"/>
          <a:chExt cx="0" cy="0"/>
        </a:xfrm>
      </p:grpSpPr>
      <p:sp>
        <p:nvSpPr>
          <p:cNvPr id="88" name="Google Shape;88;p17"/>
          <p:cNvSpPr/>
          <p:nvPr/>
        </p:nvSpPr>
        <p:spPr>
          <a:xfrm>
            <a:off x="0" y="0"/>
            <a:ext cx="9144000" cy="8028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
        <p:nvSpPr>
          <p:cNvPr id="89" name="Google Shape;89;p17"/>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0" name="Google Shape;90;p17"/>
          <p:cNvSpPr txBox="1">
            <a:spLocks noGrp="1"/>
          </p:cNvSpPr>
          <p:nvPr>
            <p:ph type="body" idx="1"/>
          </p:nvPr>
        </p:nvSpPr>
        <p:spPr>
          <a:xfrm>
            <a:off x="962701"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1" name="Google Shape;91;p17"/>
          <p:cNvSpPr txBox="1">
            <a:spLocks noGrp="1"/>
          </p:cNvSpPr>
          <p:nvPr>
            <p:ph type="body" idx="2"/>
          </p:nvPr>
        </p:nvSpPr>
        <p:spPr>
          <a:xfrm>
            <a:off x="3506542"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2" name="Google Shape;92;p17"/>
          <p:cNvSpPr txBox="1">
            <a:spLocks noGrp="1"/>
          </p:cNvSpPr>
          <p:nvPr>
            <p:ph type="body" idx="3"/>
          </p:nvPr>
        </p:nvSpPr>
        <p:spPr>
          <a:xfrm>
            <a:off x="6050384"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3" name="Google Shape;93;p1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94" name="Google Shape;94;p17"/>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427302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 hot">
  <p:cSld name="Title + 3 columns - hot">
    <p:bg>
      <p:bgPr>
        <a:gradFill>
          <a:gsLst>
            <a:gs pos="0">
              <a:srgbClr val="FFA400"/>
            </a:gs>
            <a:gs pos="100000">
              <a:srgbClr val="BA0068"/>
            </a:gs>
          </a:gsLst>
          <a:lin ang="2700006" scaled="0"/>
        </a:gradFill>
        <a:effectLst/>
      </p:bgPr>
    </p:bg>
    <p:spTree>
      <p:nvGrpSpPr>
        <p:cNvPr id="1" name="Shape 95"/>
        <p:cNvGrpSpPr/>
        <p:nvPr/>
      </p:nvGrpSpPr>
      <p:grpSpPr>
        <a:xfrm>
          <a:off x="0" y="0"/>
          <a:ext cx="0" cy="0"/>
          <a:chOff x="0" y="0"/>
          <a:chExt cx="0" cy="0"/>
        </a:xfrm>
      </p:grpSpPr>
      <p:sp>
        <p:nvSpPr>
          <p:cNvPr id="96" name="Google Shape;96;p18"/>
          <p:cNvSpPr/>
          <p:nvPr/>
        </p:nvSpPr>
        <p:spPr>
          <a:xfrm>
            <a:off x="0" y="0"/>
            <a:ext cx="9144000" cy="8028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97" name="Google Shape;97;p18"/>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8" name="Google Shape;98;p18"/>
          <p:cNvSpPr txBox="1">
            <a:spLocks noGrp="1"/>
          </p:cNvSpPr>
          <p:nvPr>
            <p:ph type="body" idx="1"/>
          </p:nvPr>
        </p:nvSpPr>
        <p:spPr>
          <a:xfrm>
            <a:off x="962701"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99" name="Google Shape;99;p18"/>
          <p:cNvSpPr txBox="1">
            <a:spLocks noGrp="1"/>
          </p:cNvSpPr>
          <p:nvPr>
            <p:ph type="body" idx="2"/>
          </p:nvPr>
        </p:nvSpPr>
        <p:spPr>
          <a:xfrm>
            <a:off x="3506542"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0" name="Google Shape;100;p18"/>
          <p:cNvSpPr txBox="1">
            <a:spLocks noGrp="1"/>
          </p:cNvSpPr>
          <p:nvPr>
            <p:ph type="body" idx="3"/>
          </p:nvPr>
        </p:nvSpPr>
        <p:spPr>
          <a:xfrm>
            <a:off x="6050384"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1" name="Google Shape;101;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102" name="Google Shape;102;p18"/>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9841747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3 columns - cold">
  <p:cSld name="Title + 3 columns - cold">
    <p:bg>
      <p:bgPr>
        <a:gradFill>
          <a:gsLst>
            <a:gs pos="0">
              <a:srgbClr val="00D6B5"/>
            </a:gs>
            <a:gs pos="100000">
              <a:srgbClr val="172495"/>
            </a:gs>
          </a:gsLst>
          <a:lin ang="2700006" scaled="0"/>
        </a:gradFill>
        <a:effectLst/>
      </p:bgPr>
    </p:bg>
    <p:spTree>
      <p:nvGrpSpPr>
        <p:cNvPr id="1" name="Shape 103"/>
        <p:cNvGrpSpPr/>
        <p:nvPr/>
      </p:nvGrpSpPr>
      <p:grpSpPr>
        <a:xfrm>
          <a:off x="0" y="0"/>
          <a:ext cx="0" cy="0"/>
          <a:chOff x="0" y="0"/>
          <a:chExt cx="0" cy="0"/>
        </a:xfrm>
      </p:grpSpPr>
      <p:sp>
        <p:nvSpPr>
          <p:cNvPr id="104" name="Google Shape;104;p19"/>
          <p:cNvSpPr/>
          <p:nvPr/>
        </p:nvSpPr>
        <p:spPr>
          <a:xfrm>
            <a:off x="0" y="0"/>
            <a:ext cx="9144000" cy="8028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105" name="Google Shape;105;p19"/>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6" name="Google Shape;106;p19"/>
          <p:cNvSpPr txBox="1">
            <a:spLocks noGrp="1"/>
          </p:cNvSpPr>
          <p:nvPr>
            <p:ph type="body" idx="1"/>
          </p:nvPr>
        </p:nvSpPr>
        <p:spPr>
          <a:xfrm>
            <a:off x="962701"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7" name="Google Shape;107;p19"/>
          <p:cNvSpPr txBox="1">
            <a:spLocks noGrp="1"/>
          </p:cNvSpPr>
          <p:nvPr>
            <p:ph type="body" idx="2"/>
          </p:nvPr>
        </p:nvSpPr>
        <p:spPr>
          <a:xfrm>
            <a:off x="3506542"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8" name="Google Shape;108;p19"/>
          <p:cNvSpPr txBox="1">
            <a:spLocks noGrp="1"/>
          </p:cNvSpPr>
          <p:nvPr>
            <p:ph type="body" idx="3"/>
          </p:nvPr>
        </p:nvSpPr>
        <p:spPr>
          <a:xfrm>
            <a:off x="6050384" y="1257300"/>
            <a:ext cx="2419800" cy="3725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9" name="Google Shape;109;p1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110" name="Google Shape;110;p19"/>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8224635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 hot">
  <p:cSld name="Title only - hot">
    <p:bg>
      <p:bgPr>
        <a:gradFill>
          <a:gsLst>
            <a:gs pos="0">
              <a:srgbClr val="FFA400"/>
            </a:gs>
            <a:gs pos="100000">
              <a:srgbClr val="BA0068"/>
            </a:gs>
          </a:gsLst>
          <a:lin ang="2700006" scaled="0"/>
        </a:gradFill>
        <a:effectLst/>
      </p:bgPr>
    </p:bg>
    <p:spTree>
      <p:nvGrpSpPr>
        <p:cNvPr id="1" name="Shape 116"/>
        <p:cNvGrpSpPr/>
        <p:nvPr/>
      </p:nvGrpSpPr>
      <p:grpSpPr>
        <a:xfrm>
          <a:off x="0" y="0"/>
          <a:ext cx="0" cy="0"/>
          <a:chOff x="0" y="0"/>
          <a:chExt cx="0" cy="0"/>
        </a:xfrm>
      </p:grpSpPr>
      <p:sp>
        <p:nvSpPr>
          <p:cNvPr id="117" name="Google Shape;117;p21"/>
          <p:cNvSpPr/>
          <p:nvPr/>
        </p:nvSpPr>
        <p:spPr>
          <a:xfrm>
            <a:off x="0" y="0"/>
            <a:ext cx="9144000" cy="8028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118" name="Google Shape;118;p21"/>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9" name="Google Shape;119;p2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120" name="Google Shape;120;p21"/>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4201576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 cold">
  <p:cSld name="Title only - cold">
    <p:bg>
      <p:bgPr>
        <a:gradFill>
          <a:gsLst>
            <a:gs pos="0">
              <a:srgbClr val="00D6B5"/>
            </a:gs>
            <a:gs pos="100000">
              <a:srgbClr val="172495"/>
            </a:gs>
          </a:gsLst>
          <a:lin ang="2700006" scaled="0"/>
        </a:gradFill>
        <a:effectLst/>
      </p:bgPr>
    </p:bg>
    <p:spTree>
      <p:nvGrpSpPr>
        <p:cNvPr id="1" name="Shape 121"/>
        <p:cNvGrpSpPr/>
        <p:nvPr/>
      </p:nvGrpSpPr>
      <p:grpSpPr>
        <a:xfrm>
          <a:off x="0" y="0"/>
          <a:ext cx="0" cy="0"/>
          <a:chOff x="0" y="0"/>
          <a:chExt cx="0" cy="0"/>
        </a:xfrm>
      </p:grpSpPr>
      <p:sp>
        <p:nvSpPr>
          <p:cNvPr id="122" name="Google Shape;122;p22"/>
          <p:cNvSpPr/>
          <p:nvPr/>
        </p:nvSpPr>
        <p:spPr>
          <a:xfrm>
            <a:off x="0" y="0"/>
            <a:ext cx="9144000" cy="8028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123" name="Google Shape;123;p22"/>
          <p:cNvSpPr txBox="1">
            <a:spLocks noGrp="1"/>
          </p:cNvSpPr>
          <p:nvPr>
            <p:ph type="title"/>
          </p:nvPr>
        </p:nvSpPr>
        <p:spPr>
          <a:xfrm>
            <a:off x="962700" y="321094"/>
            <a:ext cx="7571700" cy="3795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4" name="Google Shape;124;p2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
        <p:nvSpPr>
          <p:cNvPr id="125" name="Google Shape;125;p22"/>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2917754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 purple">
  <p:cSld name="Caption - purple">
    <p:bg>
      <p:bgPr>
        <a:gradFill>
          <a:gsLst>
            <a:gs pos="0">
              <a:srgbClr val="A90C98"/>
            </a:gs>
            <a:gs pos="100000">
              <a:srgbClr val="3A1394"/>
            </a:gs>
          </a:gsLst>
          <a:lin ang="2700006" scaled="0"/>
        </a:gradFill>
        <a:effectLst/>
      </p:bgPr>
    </p:bg>
    <p:spTree>
      <p:nvGrpSpPr>
        <p:cNvPr id="1" name="Shape 126"/>
        <p:cNvGrpSpPr/>
        <p:nvPr/>
      </p:nvGrpSpPr>
      <p:grpSpPr>
        <a:xfrm>
          <a:off x="0" y="0"/>
          <a:ext cx="0" cy="0"/>
          <a:chOff x="0" y="0"/>
          <a:chExt cx="0" cy="0"/>
        </a:xfrm>
      </p:grpSpPr>
      <p:sp>
        <p:nvSpPr>
          <p:cNvPr id="127" name="Google Shape;127;p23"/>
          <p:cNvSpPr/>
          <p:nvPr/>
        </p:nvSpPr>
        <p:spPr>
          <a:xfrm>
            <a:off x="0" y="4721325"/>
            <a:ext cx="9144000" cy="422100"/>
          </a:xfrm>
          <a:prstGeom prst="rect">
            <a:avLst/>
          </a:prstGeom>
          <a:solidFill>
            <a:srgbClr val="20124D">
              <a:alpha val="21540"/>
            </a:srgbClr>
          </a:solidFill>
          <a:ln>
            <a:noFill/>
          </a:ln>
        </p:spPr>
        <p:txBody>
          <a:bodyPr spcFirstLastPara="1" wrap="square" lIns="91425" tIns="91425" rIns="91425" bIns="91425" anchor="ctr" anchorCtr="0">
            <a:noAutofit/>
          </a:bodyPr>
          <a:lstStyle/>
          <a:p>
            <a:endParaRPr/>
          </a:p>
        </p:txBody>
      </p:sp>
      <p:sp>
        <p:nvSpPr>
          <p:cNvPr id="128" name="Google Shape;128;p23"/>
          <p:cNvSpPr txBox="1">
            <a:spLocks noGrp="1"/>
          </p:cNvSpPr>
          <p:nvPr>
            <p:ph type="title"/>
          </p:nvPr>
        </p:nvSpPr>
        <p:spPr>
          <a:xfrm>
            <a:off x="0" y="4685438"/>
            <a:ext cx="9144000" cy="37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29" name="Google Shape;129;p23"/>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8925524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 hot">
  <p:cSld name="Caption - hot">
    <p:bg>
      <p:bgPr>
        <a:gradFill>
          <a:gsLst>
            <a:gs pos="0">
              <a:srgbClr val="FFA400"/>
            </a:gs>
            <a:gs pos="100000">
              <a:srgbClr val="BA0068"/>
            </a:gs>
          </a:gsLst>
          <a:lin ang="2700006" scaled="0"/>
        </a:gradFill>
        <a:effectLst/>
      </p:bgPr>
    </p:bg>
    <p:spTree>
      <p:nvGrpSpPr>
        <p:cNvPr id="1" name="Shape 130"/>
        <p:cNvGrpSpPr/>
        <p:nvPr/>
      </p:nvGrpSpPr>
      <p:grpSpPr>
        <a:xfrm>
          <a:off x="0" y="0"/>
          <a:ext cx="0" cy="0"/>
          <a:chOff x="0" y="0"/>
          <a:chExt cx="0" cy="0"/>
        </a:xfrm>
      </p:grpSpPr>
      <p:sp>
        <p:nvSpPr>
          <p:cNvPr id="131" name="Google Shape;131;p24"/>
          <p:cNvSpPr/>
          <p:nvPr/>
        </p:nvSpPr>
        <p:spPr>
          <a:xfrm>
            <a:off x="0" y="4721325"/>
            <a:ext cx="9144000" cy="422100"/>
          </a:xfrm>
          <a:prstGeom prst="rect">
            <a:avLst/>
          </a:prstGeom>
          <a:solidFill>
            <a:srgbClr val="4C1130">
              <a:alpha val="17690"/>
            </a:srgbClr>
          </a:solidFill>
          <a:ln>
            <a:noFill/>
          </a:ln>
        </p:spPr>
        <p:txBody>
          <a:bodyPr spcFirstLastPara="1" wrap="square" lIns="91425" tIns="91425" rIns="91425" bIns="91425" anchor="ctr" anchorCtr="0">
            <a:noAutofit/>
          </a:bodyPr>
          <a:lstStyle/>
          <a:p>
            <a:endParaRPr/>
          </a:p>
        </p:txBody>
      </p:sp>
      <p:sp>
        <p:nvSpPr>
          <p:cNvPr id="132" name="Google Shape;132;p24"/>
          <p:cNvSpPr txBox="1">
            <a:spLocks noGrp="1"/>
          </p:cNvSpPr>
          <p:nvPr>
            <p:ph type="title"/>
          </p:nvPr>
        </p:nvSpPr>
        <p:spPr>
          <a:xfrm>
            <a:off x="0" y="4685438"/>
            <a:ext cx="9144000" cy="37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33" name="Google Shape;133;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484904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 purple">
  <p:cSld name="TITLE_1">
    <p:bg>
      <p:bgPr>
        <a:gradFill>
          <a:gsLst>
            <a:gs pos="0">
              <a:srgbClr val="A90C98"/>
            </a:gs>
            <a:gs pos="100000">
              <a:srgbClr val="3A1394"/>
            </a:gs>
          </a:gsLst>
          <a:lin ang="2700006" scaled="0"/>
        </a:gradFill>
        <a:effectLst/>
      </p:bgPr>
    </p:bg>
    <p:spTree>
      <p:nvGrpSpPr>
        <p:cNvPr id="1" name="Shape 18"/>
        <p:cNvGrpSpPr/>
        <p:nvPr/>
      </p:nvGrpSpPr>
      <p:grpSpPr>
        <a:xfrm>
          <a:off x="0" y="0"/>
          <a:ext cx="0" cy="0"/>
          <a:chOff x="0" y="0"/>
          <a:chExt cx="0" cy="0"/>
        </a:xfrm>
      </p:grpSpPr>
      <p:sp>
        <p:nvSpPr>
          <p:cNvPr id="19" name="Google Shape;19;p5"/>
          <p:cNvSpPr/>
          <p:nvPr/>
        </p:nvSpPr>
        <p:spPr>
          <a:xfrm>
            <a:off x="0" y="0"/>
            <a:ext cx="9144000" cy="1296300"/>
          </a:xfrm>
          <a:prstGeom prst="rect">
            <a:avLst/>
          </a:prstGeom>
          <a:solidFill>
            <a:srgbClr val="20124D">
              <a:alpha val="2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5"/>
          <p:cNvSpPr txBox="1">
            <a:spLocks noGrp="1"/>
          </p:cNvSpPr>
          <p:nvPr>
            <p:ph type="ctrTitle"/>
          </p:nvPr>
        </p:nvSpPr>
        <p:spPr>
          <a:xfrm>
            <a:off x="685800" y="897544"/>
            <a:ext cx="587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5"/>
          <p:cNvSpPr txBox="1">
            <a:spLocks noGrp="1"/>
          </p:cNvSpPr>
          <p:nvPr>
            <p:ph type="subTitle" idx="1"/>
          </p:nvPr>
        </p:nvSpPr>
        <p:spPr>
          <a:xfrm>
            <a:off x="685800" y="2039960"/>
            <a:ext cx="5878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2pPr>
            <a:lvl3pPr lvl="2"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3pPr>
            <a:lvl4pPr lvl="3"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4pPr>
            <a:lvl5pPr lvl="4"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5pPr>
            <a:lvl6pPr lvl="5"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6pPr>
            <a:lvl7pPr lvl="6"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7pPr>
            <a:lvl8pPr lvl="7"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8pPr>
            <a:lvl9pPr lvl="8"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9pPr>
          </a:lstStyle>
          <a:p>
            <a:endParaRPr dirty="0"/>
          </a:p>
        </p:txBody>
      </p:sp>
      <p:sp>
        <p:nvSpPr>
          <p:cNvPr id="22" name="Google Shape;22;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 cold">
  <p:cSld name="Caption - cold">
    <p:bg>
      <p:bgPr>
        <a:gradFill>
          <a:gsLst>
            <a:gs pos="0">
              <a:srgbClr val="00D6B5"/>
            </a:gs>
            <a:gs pos="100000">
              <a:srgbClr val="172495"/>
            </a:gs>
          </a:gsLst>
          <a:lin ang="2700006" scaled="0"/>
        </a:gradFill>
        <a:effectLst/>
      </p:bgPr>
    </p:bg>
    <p:spTree>
      <p:nvGrpSpPr>
        <p:cNvPr id="1" name="Shape 134"/>
        <p:cNvGrpSpPr/>
        <p:nvPr/>
      </p:nvGrpSpPr>
      <p:grpSpPr>
        <a:xfrm>
          <a:off x="0" y="0"/>
          <a:ext cx="0" cy="0"/>
          <a:chOff x="0" y="0"/>
          <a:chExt cx="0" cy="0"/>
        </a:xfrm>
      </p:grpSpPr>
      <p:sp>
        <p:nvSpPr>
          <p:cNvPr id="135" name="Google Shape;135;p25"/>
          <p:cNvSpPr/>
          <p:nvPr/>
        </p:nvSpPr>
        <p:spPr>
          <a:xfrm>
            <a:off x="0" y="4721325"/>
            <a:ext cx="9144000" cy="422100"/>
          </a:xfrm>
          <a:prstGeom prst="rect">
            <a:avLst/>
          </a:prstGeom>
          <a:solidFill>
            <a:srgbClr val="1C4587">
              <a:alpha val="35380"/>
            </a:srgbClr>
          </a:solidFill>
          <a:ln>
            <a:noFill/>
          </a:ln>
        </p:spPr>
        <p:txBody>
          <a:bodyPr spcFirstLastPara="1" wrap="square" lIns="91425" tIns="91425" rIns="91425" bIns="91425" anchor="ctr" anchorCtr="0">
            <a:noAutofit/>
          </a:bodyPr>
          <a:lstStyle/>
          <a:p>
            <a:endParaRPr/>
          </a:p>
        </p:txBody>
      </p:sp>
      <p:sp>
        <p:nvSpPr>
          <p:cNvPr id="136" name="Google Shape;136;p25"/>
          <p:cNvSpPr txBox="1">
            <a:spLocks noGrp="1"/>
          </p:cNvSpPr>
          <p:nvPr>
            <p:ph type="title"/>
          </p:nvPr>
        </p:nvSpPr>
        <p:spPr>
          <a:xfrm>
            <a:off x="0" y="4685438"/>
            <a:ext cx="9144000" cy="37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37" name="Google Shape;137;p2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76457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 purple" type="blank">
  <p:cSld name="Blank - purple">
    <p:bg>
      <p:bgPr>
        <a:gradFill>
          <a:gsLst>
            <a:gs pos="0">
              <a:srgbClr val="A90C98"/>
            </a:gs>
            <a:gs pos="100000">
              <a:srgbClr val="3A1394"/>
            </a:gs>
          </a:gsLst>
          <a:lin ang="2700006" scaled="0"/>
        </a:gradFill>
        <a:effectLst/>
      </p:bgPr>
    </p:bg>
    <p:spTree>
      <p:nvGrpSpPr>
        <p:cNvPr id="1" name="Shape 138"/>
        <p:cNvGrpSpPr/>
        <p:nvPr/>
      </p:nvGrpSpPr>
      <p:grpSpPr>
        <a:xfrm>
          <a:off x="0" y="0"/>
          <a:ext cx="0" cy="0"/>
          <a:chOff x="0" y="0"/>
          <a:chExt cx="0" cy="0"/>
        </a:xfrm>
      </p:grpSpPr>
      <p:sp>
        <p:nvSpPr>
          <p:cNvPr id="139" name="Google Shape;139;p2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189570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 hot">
  <p:cSld name="Blank - hot">
    <p:bg>
      <p:bgPr>
        <a:gradFill>
          <a:gsLst>
            <a:gs pos="0">
              <a:srgbClr val="FFA400"/>
            </a:gs>
            <a:gs pos="100000">
              <a:srgbClr val="BA0068"/>
            </a:gs>
          </a:gsLst>
          <a:lin ang="2700006" scaled="0"/>
        </a:gra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9071179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 cold">
  <p:cSld name="Blank - cold">
    <p:bg>
      <p:bgPr>
        <a:gradFill>
          <a:gsLst>
            <a:gs pos="0">
              <a:srgbClr val="00D6B5"/>
            </a:gs>
            <a:gs pos="100000">
              <a:srgbClr val="172495"/>
            </a:gs>
          </a:gsLst>
          <a:lin ang="2700006" scaled="0"/>
        </a:gradFill>
        <a:effectLst/>
      </p:bgPr>
    </p:bg>
    <p:spTree>
      <p:nvGrpSpPr>
        <p:cNvPr id="1" name="Shape 142"/>
        <p:cNvGrpSpPr/>
        <p:nvPr/>
      </p:nvGrpSpPr>
      <p:grpSpPr>
        <a:xfrm>
          <a:off x="0" y="0"/>
          <a:ext cx="0" cy="0"/>
          <a:chOff x="0" y="0"/>
          <a:chExt cx="0" cy="0"/>
        </a:xfrm>
      </p:grpSpPr>
      <p:sp>
        <p:nvSpPr>
          <p:cNvPr id="143" name="Google Shape;143;p2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40126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 hot">
  <p:cSld name="TITLE_1_2">
    <p:bg>
      <p:bgPr>
        <a:gradFill>
          <a:gsLst>
            <a:gs pos="0">
              <a:srgbClr val="FFA400"/>
            </a:gs>
            <a:gs pos="100000">
              <a:srgbClr val="BA0068"/>
            </a:gs>
          </a:gsLst>
          <a:lin ang="2700006" scaled="0"/>
        </a:gradFill>
        <a:effectLst/>
      </p:bgPr>
    </p:bg>
    <p:spTree>
      <p:nvGrpSpPr>
        <p:cNvPr id="1" name="Shape 23"/>
        <p:cNvGrpSpPr/>
        <p:nvPr/>
      </p:nvGrpSpPr>
      <p:grpSpPr>
        <a:xfrm>
          <a:off x="0" y="0"/>
          <a:ext cx="0" cy="0"/>
          <a:chOff x="0" y="0"/>
          <a:chExt cx="0" cy="0"/>
        </a:xfrm>
      </p:grpSpPr>
      <p:sp>
        <p:nvSpPr>
          <p:cNvPr id="24" name="Google Shape;24;p6"/>
          <p:cNvSpPr/>
          <p:nvPr/>
        </p:nvSpPr>
        <p:spPr>
          <a:xfrm>
            <a:off x="0" y="0"/>
            <a:ext cx="9144000" cy="1296300"/>
          </a:xfrm>
          <a:prstGeom prst="rect">
            <a:avLst/>
          </a:prstGeom>
          <a:solidFill>
            <a:srgbClr val="4C1130">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6"/>
          <p:cNvSpPr txBox="1">
            <a:spLocks noGrp="1"/>
          </p:cNvSpPr>
          <p:nvPr>
            <p:ph type="ctrTitle"/>
          </p:nvPr>
        </p:nvSpPr>
        <p:spPr>
          <a:xfrm>
            <a:off x="685800" y="897544"/>
            <a:ext cx="587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6"/>
          <p:cNvSpPr txBox="1">
            <a:spLocks noGrp="1"/>
          </p:cNvSpPr>
          <p:nvPr>
            <p:ph type="subTitle" idx="1"/>
          </p:nvPr>
        </p:nvSpPr>
        <p:spPr>
          <a:xfrm>
            <a:off x="685800" y="2039960"/>
            <a:ext cx="5878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2pPr>
            <a:lvl3pPr lvl="2"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3pPr>
            <a:lvl4pPr lvl="3"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4pPr>
            <a:lvl5pPr lvl="4"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5pPr>
            <a:lvl6pPr lvl="5"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6pPr>
            <a:lvl7pPr lvl="6"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7pPr>
            <a:lvl8pPr lvl="7"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8pPr>
            <a:lvl9pPr lvl="8"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9pPr>
          </a:lstStyle>
          <a:p>
            <a:endParaRPr/>
          </a:p>
        </p:txBody>
      </p:sp>
      <p:sp>
        <p:nvSpPr>
          <p:cNvPr id="27" name="Google Shape;27;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 cold">
  <p:cSld name="TITLE_1_2_1">
    <p:bg>
      <p:bgPr>
        <a:gradFill>
          <a:gsLst>
            <a:gs pos="0">
              <a:srgbClr val="00D6B5"/>
            </a:gs>
            <a:gs pos="100000">
              <a:srgbClr val="172495"/>
            </a:gs>
          </a:gsLst>
          <a:lin ang="2700006" scaled="0"/>
        </a:gradFill>
        <a:effectLst/>
      </p:bgPr>
    </p:bg>
    <p:spTree>
      <p:nvGrpSpPr>
        <p:cNvPr id="1" name="Shape 28"/>
        <p:cNvGrpSpPr/>
        <p:nvPr/>
      </p:nvGrpSpPr>
      <p:grpSpPr>
        <a:xfrm>
          <a:off x="0" y="0"/>
          <a:ext cx="0" cy="0"/>
          <a:chOff x="0" y="0"/>
          <a:chExt cx="0" cy="0"/>
        </a:xfrm>
      </p:grpSpPr>
      <p:sp>
        <p:nvSpPr>
          <p:cNvPr id="29" name="Google Shape;29;p7"/>
          <p:cNvSpPr/>
          <p:nvPr/>
        </p:nvSpPr>
        <p:spPr>
          <a:xfrm>
            <a:off x="0" y="0"/>
            <a:ext cx="9144000" cy="1296300"/>
          </a:xfrm>
          <a:prstGeom prst="rect">
            <a:avLst/>
          </a:prstGeom>
          <a:solidFill>
            <a:srgbClr val="1C4587">
              <a:alpha val="3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7"/>
          <p:cNvSpPr txBox="1">
            <a:spLocks noGrp="1"/>
          </p:cNvSpPr>
          <p:nvPr>
            <p:ph type="ctrTitle"/>
          </p:nvPr>
        </p:nvSpPr>
        <p:spPr>
          <a:xfrm>
            <a:off x="685800" y="897544"/>
            <a:ext cx="587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7"/>
          <p:cNvSpPr txBox="1">
            <a:spLocks noGrp="1"/>
          </p:cNvSpPr>
          <p:nvPr>
            <p:ph type="subTitle" idx="1"/>
          </p:nvPr>
        </p:nvSpPr>
        <p:spPr>
          <a:xfrm>
            <a:off x="685800" y="2039960"/>
            <a:ext cx="5878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Font typeface="Homemade Apple"/>
              <a:buNone/>
              <a:defRPr sz="1800">
                <a:solidFill>
                  <a:srgbClr val="FFFFFF"/>
                </a:solidFill>
                <a:latin typeface="Homemade Apple"/>
                <a:ea typeface="Homemade Apple"/>
                <a:cs typeface="Homemade Apple"/>
                <a:sym typeface="Homemade Apple"/>
              </a:defRPr>
            </a:lvl1pPr>
            <a:lvl2pPr lvl="1"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2pPr>
            <a:lvl3pPr lvl="2"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3pPr>
            <a:lvl4pPr lvl="3"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4pPr>
            <a:lvl5pPr lvl="4"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5pPr>
            <a:lvl6pPr lvl="5"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6pPr>
            <a:lvl7pPr lvl="6"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7pPr>
            <a:lvl8pPr lvl="7"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8pPr>
            <a:lvl9pPr lvl="8" algn="ctr" rtl="0">
              <a:spcBef>
                <a:spcPts val="0"/>
              </a:spcBef>
              <a:spcAft>
                <a:spcPts val="0"/>
              </a:spcAft>
              <a:buClr>
                <a:schemeClr val="dk2"/>
              </a:buClr>
              <a:buSzPts val="2400"/>
              <a:buFont typeface="Homemade Apple"/>
              <a:buNone/>
              <a:defRPr>
                <a:solidFill>
                  <a:schemeClr val="dk2"/>
                </a:solidFill>
                <a:latin typeface="Homemade Apple"/>
                <a:ea typeface="Homemade Apple"/>
                <a:cs typeface="Homemade Apple"/>
                <a:sym typeface="Homemade Apple"/>
              </a:defRPr>
            </a:lvl9pPr>
          </a:lstStyle>
          <a:p>
            <a:endParaRPr/>
          </a:p>
        </p:txBody>
      </p:sp>
      <p:sp>
        <p:nvSpPr>
          <p:cNvPr id="32" name="Google Shape;32;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purple">
  <p:cSld name="TITLE_1_1">
    <p:bg>
      <p:bgPr>
        <a:gradFill>
          <a:gsLst>
            <a:gs pos="0">
              <a:srgbClr val="A90C98"/>
            </a:gs>
            <a:gs pos="100000">
              <a:srgbClr val="3A1394"/>
            </a:gs>
          </a:gsLst>
          <a:lin ang="2700006" scaled="0"/>
        </a:gradFill>
        <a:effectLst/>
      </p:bgPr>
    </p:bg>
    <p:spTree>
      <p:nvGrpSpPr>
        <p:cNvPr id="1" name="Shape 33"/>
        <p:cNvGrpSpPr/>
        <p:nvPr/>
      </p:nvGrpSpPr>
      <p:grpSpPr>
        <a:xfrm>
          <a:off x="0" y="0"/>
          <a:ext cx="0" cy="0"/>
          <a:chOff x="0" y="0"/>
          <a:chExt cx="0" cy="0"/>
        </a:xfrm>
      </p:grpSpPr>
      <p:sp>
        <p:nvSpPr>
          <p:cNvPr id="34" name="Google Shape;34;p8"/>
          <p:cNvSpPr/>
          <p:nvPr/>
        </p:nvSpPr>
        <p:spPr>
          <a:xfrm>
            <a:off x="4005250" y="0"/>
            <a:ext cx="1133700" cy="1992000"/>
          </a:xfrm>
          <a:prstGeom prst="rect">
            <a:avLst/>
          </a:prstGeom>
          <a:solidFill>
            <a:srgbClr val="20124D">
              <a:alpha val="2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8"/>
          <p:cNvSpPr txBox="1">
            <a:spLocks noGrp="1"/>
          </p:cNvSpPr>
          <p:nvPr>
            <p:ph type="body" idx="1"/>
          </p:nvPr>
        </p:nvSpPr>
        <p:spPr>
          <a:xfrm>
            <a:off x="1524450" y="2161800"/>
            <a:ext cx="60951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Font typeface="Homemade Apple"/>
              <a:buChar char="▹"/>
              <a:defRPr>
                <a:latin typeface="Homemade Apple"/>
                <a:ea typeface="Homemade Apple"/>
                <a:cs typeface="Homemade Apple"/>
                <a:sym typeface="Homemade Apple"/>
              </a:defRPr>
            </a:lvl1pPr>
            <a:lvl2pPr marL="914400" lvl="1" indent="-381000" algn="ctr" rtl="0">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rtl="0">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rtl="0">
              <a:spcBef>
                <a:spcPts val="0"/>
              </a:spcBef>
              <a:spcAft>
                <a:spcPts val="0"/>
              </a:spcAft>
              <a:buSzPts val="2400"/>
              <a:buFont typeface="Homemade Apple"/>
              <a:buChar char="●"/>
              <a:defRPr>
                <a:latin typeface="Homemade Apple"/>
                <a:ea typeface="Homemade Apple"/>
                <a:cs typeface="Homemade Apple"/>
                <a:sym typeface="Homemade Apple"/>
              </a:defRPr>
            </a:lvl4pPr>
            <a:lvl5pPr marL="2286000" lvl="4" indent="-381000" algn="ctr" rtl="0">
              <a:spcBef>
                <a:spcPts val="0"/>
              </a:spcBef>
              <a:spcAft>
                <a:spcPts val="0"/>
              </a:spcAft>
              <a:buSzPts val="2400"/>
              <a:buFont typeface="Homemade Apple"/>
              <a:buChar char="○"/>
              <a:defRPr>
                <a:latin typeface="Homemade Apple"/>
                <a:ea typeface="Homemade Apple"/>
                <a:cs typeface="Homemade Apple"/>
                <a:sym typeface="Homemade Apple"/>
              </a:defRPr>
            </a:lvl5pPr>
            <a:lvl6pPr marL="2743200" lvl="5" indent="-381000" algn="ctr" rtl="0">
              <a:spcBef>
                <a:spcPts val="0"/>
              </a:spcBef>
              <a:spcAft>
                <a:spcPts val="0"/>
              </a:spcAft>
              <a:buSzPts val="2400"/>
              <a:buFont typeface="Homemade Apple"/>
              <a:buChar char="■"/>
              <a:defRPr>
                <a:latin typeface="Homemade Apple"/>
                <a:ea typeface="Homemade Apple"/>
                <a:cs typeface="Homemade Apple"/>
                <a:sym typeface="Homemade Apple"/>
              </a:defRPr>
            </a:lvl6pPr>
            <a:lvl7pPr marL="3200400" lvl="6" indent="-381000" algn="ctr" rtl="0">
              <a:spcBef>
                <a:spcPts val="0"/>
              </a:spcBef>
              <a:spcAft>
                <a:spcPts val="0"/>
              </a:spcAft>
              <a:buSzPts val="2400"/>
              <a:buFont typeface="Homemade Apple"/>
              <a:buChar char="●"/>
              <a:defRPr>
                <a:latin typeface="Homemade Apple"/>
                <a:ea typeface="Homemade Apple"/>
                <a:cs typeface="Homemade Apple"/>
                <a:sym typeface="Homemade Apple"/>
              </a:defRPr>
            </a:lvl7pPr>
            <a:lvl8pPr marL="3657600" lvl="7" indent="-381000" algn="ctr" rtl="0">
              <a:spcBef>
                <a:spcPts val="0"/>
              </a:spcBef>
              <a:spcAft>
                <a:spcPts val="0"/>
              </a:spcAft>
              <a:buSzPts val="2400"/>
              <a:buFont typeface="Homemade Apple"/>
              <a:buChar char="○"/>
              <a:defRPr>
                <a:latin typeface="Homemade Apple"/>
                <a:ea typeface="Homemade Apple"/>
                <a:cs typeface="Homemade Apple"/>
                <a:sym typeface="Homemade Apple"/>
              </a:defRPr>
            </a:lvl8pPr>
            <a:lvl9pPr marL="4114800" lvl="8" indent="-381000" algn="ctr">
              <a:spcBef>
                <a:spcPts val="0"/>
              </a:spcBef>
              <a:spcAft>
                <a:spcPts val="0"/>
              </a:spcAft>
              <a:buSzPts val="2400"/>
              <a:buFont typeface="Homemade Apple"/>
              <a:buChar char="■"/>
              <a:defRPr>
                <a:latin typeface="Homemade Apple"/>
                <a:ea typeface="Homemade Apple"/>
                <a:cs typeface="Homemade Apple"/>
                <a:sym typeface="Homemade Apple"/>
              </a:defRPr>
            </a:lvl9pPr>
          </a:lstStyle>
          <a:p>
            <a:endParaRPr/>
          </a:p>
        </p:txBody>
      </p:sp>
      <p:sp>
        <p:nvSpPr>
          <p:cNvPr id="36" name="Google Shape;36;p8"/>
          <p:cNvSpPr/>
          <p:nvPr/>
        </p:nvSpPr>
        <p:spPr>
          <a:xfrm>
            <a:off x="4375083" y="1317096"/>
            <a:ext cx="393843" cy="426456"/>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hot">
  <p:cSld name="TITLE_1_1_1">
    <p:bg>
      <p:bgPr>
        <a:gradFill>
          <a:gsLst>
            <a:gs pos="0">
              <a:srgbClr val="FFA400"/>
            </a:gs>
            <a:gs pos="100000">
              <a:srgbClr val="BA0068"/>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body" idx="1"/>
          </p:nvPr>
        </p:nvSpPr>
        <p:spPr>
          <a:xfrm>
            <a:off x="1524450" y="2161800"/>
            <a:ext cx="60951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Font typeface="Homemade Apple"/>
              <a:buChar char="▹"/>
              <a:defRPr>
                <a:latin typeface="Homemade Apple"/>
                <a:ea typeface="Homemade Apple"/>
                <a:cs typeface="Homemade Apple"/>
                <a:sym typeface="Homemade Apple"/>
              </a:defRPr>
            </a:lvl1pPr>
            <a:lvl2pPr marL="914400" lvl="1" indent="-381000" algn="ctr" rtl="0">
              <a:spcBef>
                <a:spcPts val="0"/>
              </a:spcBef>
              <a:spcAft>
                <a:spcPts val="0"/>
              </a:spcAft>
              <a:buSzPts val="2400"/>
              <a:buFont typeface="Homemade Apple"/>
              <a:buChar char="▸"/>
              <a:defRPr>
                <a:latin typeface="Homemade Apple"/>
                <a:ea typeface="Homemade Apple"/>
                <a:cs typeface="Homemade Apple"/>
                <a:sym typeface="Homemade Apple"/>
              </a:defRPr>
            </a:lvl2pPr>
            <a:lvl3pPr marL="1371600" lvl="2" indent="-381000" algn="ctr" rtl="0">
              <a:spcBef>
                <a:spcPts val="0"/>
              </a:spcBef>
              <a:spcAft>
                <a:spcPts val="0"/>
              </a:spcAft>
              <a:buSzPts val="2400"/>
              <a:buFont typeface="Homemade Apple"/>
              <a:buChar char="■"/>
              <a:defRPr>
                <a:latin typeface="Homemade Apple"/>
                <a:ea typeface="Homemade Apple"/>
                <a:cs typeface="Homemade Apple"/>
                <a:sym typeface="Homemade Apple"/>
              </a:defRPr>
            </a:lvl3pPr>
            <a:lvl4pPr marL="1828800" lvl="3" indent="-381000" algn="ctr" rtl="0">
              <a:spcBef>
                <a:spcPts val="0"/>
              </a:spcBef>
              <a:spcAft>
                <a:spcPts val="0"/>
              </a:spcAft>
              <a:buSzPts val="2400"/>
              <a:buFont typeface="Homemade Apple"/>
              <a:buChar char="●"/>
              <a:defRPr>
                <a:latin typeface="Homemade Apple"/>
                <a:ea typeface="Homemade Apple"/>
                <a:cs typeface="Homemade Apple"/>
                <a:sym typeface="Homemade Apple"/>
              </a:defRPr>
            </a:lvl4pPr>
            <a:lvl5pPr marL="2286000" lvl="4" indent="-381000" algn="ctr" rtl="0">
              <a:spcBef>
                <a:spcPts val="0"/>
              </a:spcBef>
              <a:spcAft>
                <a:spcPts val="0"/>
              </a:spcAft>
              <a:buSzPts val="2400"/>
              <a:buFont typeface="Homemade Apple"/>
              <a:buChar char="○"/>
              <a:defRPr>
                <a:latin typeface="Homemade Apple"/>
                <a:ea typeface="Homemade Apple"/>
                <a:cs typeface="Homemade Apple"/>
                <a:sym typeface="Homemade Apple"/>
              </a:defRPr>
            </a:lvl5pPr>
            <a:lvl6pPr marL="2743200" lvl="5" indent="-381000" algn="ctr" rtl="0">
              <a:spcBef>
                <a:spcPts val="0"/>
              </a:spcBef>
              <a:spcAft>
                <a:spcPts val="0"/>
              </a:spcAft>
              <a:buSzPts val="2400"/>
              <a:buFont typeface="Homemade Apple"/>
              <a:buChar char="■"/>
              <a:defRPr>
                <a:latin typeface="Homemade Apple"/>
                <a:ea typeface="Homemade Apple"/>
                <a:cs typeface="Homemade Apple"/>
                <a:sym typeface="Homemade Apple"/>
              </a:defRPr>
            </a:lvl6pPr>
            <a:lvl7pPr marL="3200400" lvl="6" indent="-381000" algn="ctr" rtl="0">
              <a:spcBef>
                <a:spcPts val="0"/>
              </a:spcBef>
              <a:spcAft>
                <a:spcPts val="0"/>
              </a:spcAft>
              <a:buSzPts val="2400"/>
              <a:buFont typeface="Homemade Apple"/>
              <a:buChar char="●"/>
              <a:defRPr>
                <a:latin typeface="Homemade Apple"/>
                <a:ea typeface="Homemade Apple"/>
                <a:cs typeface="Homemade Apple"/>
                <a:sym typeface="Homemade Apple"/>
              </a:defRPr>
            </a:lvl7pPr>
            <a:lvl8pPr marL="3657600" lvl="7" indent="-381000" algn="ctr" rtl="0">
              <a:spcBef>
                <a:spcPts val="0"/>
              </a:spcBef>
              <a:spcAft>
                <a:spcPts val="0"/>
              </a:spcAft>
              <a:buSzPts val="2400"/>
              <a:buFont typeface="Homemade Apple"/>
              <a:buChar char="○"/>
              <a:defRPr>
                <a:latin typeface="Homemade Apple"/>
                <a:ea typeface="Homemade Apple"/>
                <a:cs typeface="Homemade Apple"/>
                <a:sym typeface="Homemade Apple"/>
              </a:defRPr>
            </a:lvl8pPr>
            <a:lvl9pPr marL="4114800" lvl="8" indent="-381000" algn="ctr" rtl="0">
              <a:spcBef>
                <a:spcPts val="0"/>
              </a:spcBef>
              <a:spcAft>
                <a:spcPts val="0"/>
              </a:spcAft>
              <a:buSzPts val="2400"/>
              <a:buFont typeface="Homemade Apple"/>
              <a:buChar char="■"/>
              <a:defRPr>
                <a:latin typeface="Homemade Apple"/>
                <a:ea typeface="Homemade Apple"/>
                <a:cs typeface="Homemade Apple"/>
                <a:sym typeface="Homemade Apple"/>
              </a:defRPr>
            </a:lvl9pPr>
          </a:lstStyle>
          <a:p>
            <a:endParaRPr/>
          </a:p>
        </p:txBody>
      </p:sp>
      <p:sp>
        <p:nvSpPr>
          <p:cNvPr id="40" name="Google Shape;40;p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9"/>
          <p:cNvSpPr/>
          <p:nvPr/>
        </p:nvSpPr>
        <p:spPr>
          <a:xfrm>
            <a:off x="4005250" y="0"/>
            <a:ext cx="1133700" cy="1992000"/>
          </a:xfrm>
          <a:prstGeom prst="rect">
            <a:avLst/>
          </a:prstGeom>
          <a:solidFill>
            <a:srgbClr val="4C1130">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a:off x="4375083" y="1317096"/>
            <a:ext cx="393843" cy="426456"/>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 cold">
  <p:cSld name="TITLE_AND_BODY_1_1">
    <p:bg>
      <p:bgPr>
        <a:gradFill>
          <a:gsLst>
            <a:gs pos="0">
              <a:srgbClr val="00D6B5"/>
            </a:gs>
            <a:gs pos="100000">
              <a:srgbClr val="172495"/>
            </a:gs>
          </a:gsLst>
          <a:lin ang="2700006" scaled="0"/>
        </a:gradFill>
        <a:effectLst/>
      </p:bgPr>
    </p:bg>
    <p:spTree>
      <p:nvGrpSpPr>
        <p:cNvPr id="1" name="Shape 60"/>
        <p:cNvGrpSpPr/>
        <p:nvPr/>
      </p:nvGrpSpPr>
      <p:grpSpPr>
        <a:xfrm>
          <a:off x="0" y="0"/>
          <a:ext cx="0" cy="0"/>
          <a:chOff x="0" y="0"/>
          <a:chExt cx="0" cy="0"/>
        </a:xfrm>
      </p:grpSpPr>
      <p:sp>
        <p:nvSpPr>
          <p:cNvPr id="61" name="Google Shape;61;p13"/>
          <p:cNvSpPr/>
          <p:nvPr/>
        </p:nvSpPr>
        <p:spPr>
          <a:xfrm>
            <a:off x="0" y="0"/>
            <a:ext cx="9144000" cy="802800"/>
          </a:xfrm>
          <a:prstGeom prst="rect">
            <a:avLst/>
          </a:prstGeom>
          <a:solidFill>
            <a:srgbClr val="1C4587">
              <a:alpha val="3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a:spLocks noGrp="1"/>
          </p:cNvSpPr>
          <p:nvPr>
            <p:ph type="title"/>
          </p:nvPr>
        </p:nvSpPr>
        <p:spPr>
          <a:xfrm>
            <a:off x="962850" y="321094"/>
            <a:ext cx="7571700" cy="379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1600"/>
              <a:buNone/>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a:p>
        </p:txBody>
      </p:sp>
      <p:sp>
        <p:nvSpPr>
          <p:cNvPr id="63" name="Google Shape;63;p13"/>
          <p:cNvSpPr txBox="1">
            <a:spLocks noGrp="1"/>
          </p:cNvSpPr>
          <p:nvPr>
            <p:ph type="body" idx="1"/>
          </p:nvPr>
        </p:nvSpPr>
        <p:spPr>
          <a:xfrm>
            <a:off x="962850" y="1236825"/>
            <a:ext cx="7494900" cy="3534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64" name="Google Shape;64;p13"/>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3"/>
          <p:cNvSpPr/>
          <p:nvPr/>
        </p:nvSpPr>
        <p:spPr>
          <a:xfrm>
            <a:off x="694177" y="366125"/>
            <a:ext cx="290583" cy="252494"/>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image" Target="../media/image1.png"/><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90C98"/>
            </a:gs>
            <a:gs pos="100000">
              <a:srgbClr val="3A1394"/>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2700" y="321094"/>
            <a:ext cx="7571700" cy="379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1pPr>
            <a:lvl2pPr lvl="1"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2pPr>
            <a:lvl3pPr lvl="2"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3pPr>
            <a:lvl4pPr lvl="3"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4pPr>
            <a:lvl5pPr lvl="4"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5pPr>
            <a:lvl6pPr lvl="5"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6pPr>
            <a:lvl7pPr lvl="6"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7pPr>
            <a:lvl8pPr lvl="7"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8pPr>
            <a:lvl9pPr lvl="8"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962700" y="1200150"/>
            <a:ext cx="7571700" cy="35628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Raleway"/>
              <a:buChar char="▹"/>
              <a:defRPr sz="2400">
                <a:solidFill>
                  <a:schemeClr val="lt1"/>
                </a:solidFill>
                <a:latin typeface="Raleway"/>
                <a:ea typeface="Raleway"/>
                <a:cs typeface="Raleway"/>
                <a:sym typeface="Raleway"/>
              </a:defRPr>
            </a:lvl1pPr>
            <a:lvl2pPr marL="914400" lvl="1"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2pPr>
            <a:lvl3pPr marL="1371600" lvl="2"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3pPr>
            <a:lvl4pPr marL="1828800" lvl="3"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4pPr>
            <a:lvl5pPr marL="2286000" lvl="4"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5pPr>
            <a:lvl6pPr marL="2743200" lvl="5"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6pPr>
            <a:lvl7pPr marL="3200400" lvl="6"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7pPr>
            <a:lvl8pPr marL="3657600" lvl="7"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8pPr>
            <a:lvl9pPr marL="4114800" lvl="8"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Raleway"/>
                <a:ea typeface="Raleway"/>
                <a:cs typeface="Raleway"/>
                <a:sym typeface="Raleway"/>
              </a:defRPr>
            </a:lvl1pPr>
            <a:lvl2pPr lvl="1" algn="r">
              <a:buNone/>
              <a:defRPr sz="1300">
                <a:solidFill>
                  <a:schemeClr val="lt1"/>
                </a:solidFill>
                <a:latin typeface="Raleway"/>
                <a:ea typeface="Raleway"/>
                <a:cs typeface="Raleway"/>
                <a:sym typeface="Raleway"/>
              </a:defRPr>
            </a:lvl2pPr>
            <a:lvl3pPr lvl="2" algn="r">
              <a:buNone/>
              <a:defRPr sz="1300">
                <a:solidFill>
                  <a:schemeClr val="lt1"/>
                </a:solidFill>
                <a:latin typeface="Raleway"/>
                <a:ea typeface="Raleway"/>
                <a:cs typeface="Raleway"/>
                <a:sym typeface="Raleway"/>
              </a:defRPr>
            </a:lvl3pPr>
            <a:lvl4pPr lvl="3" algn="r">
              <a:buNone/>
              <a:defRPr sz="1300">
                <a:solidFill>
                  <a:schemeClr val="lt1"/>
                </a:solidFill>
                <a:latin typeface="Raleway"/>
                <a:ea typeface="Raleway"/>
                <a:cs typeface="Raleway"/>
                <a:sym typeface="Raleway"/>
              </a:defRPr>
            </a:lvl4pPr>
            <a:lvl5pPr lvl="4" algn="r">
              <a:buNone/>
              <a:defRPr sz="1300">
                <a:solidFill>
                  <a:schemeClr val="lt1"/>
                </a:solidFill>
                <a:latin typeface="Raleway"/>
                <a:ea typeface="Raleway"/>
                <a:cs typeface="Raleway"/>
                <a:sym typeface="Raleway"/>
              </a:defRPr>
            </a:lvl5pPr>
            <a:lvl6pPr lvl="5" algn="r">
              <a:buNone/>
              <a:defRPr sz="1300">
                <a:solidFill>
                  <a:schemeClr val="lt1"/>
                </a:solidFill>
                <a:latin typeface="Raleway"/>
                <a:ea typeface="Raleway"/>
                <a:cs typeface="Raleway"/>
                <a:sym typeface="Raleway"/>
              </a:defRPr>
            </a:lvl6pPr>
            <a:lvl7pPr lvl="6" algn="r">
              <a:buNone/>
              <a:defRPr sz="1300">
                <a:solidFill>
                  <a:schemeClr val="lt1"/>
                </a:solidFill>
                <a:latin typeface="Raleway"/>
                <a:ea typeface="Raleway"/>
                <a:cs typeface="Raleway"/>
                <a:sym typeface="Raleway"/>
              </a:defRPr>
            </a:lvl7pPr>
            <a:lvl8pPr lvl="7" algn="r">
              <a:buNone/>
              <a:defRPr sz="1300">
                <a:solidFill>
                  <a:schemeClr val="lt1"/>
                </a:solidFill>
                <a:latin typeface="Raleway"/>
                <a:ea typeface="Raleway"/>
                <a:cs typeface="Raleway"/>
                <a:sym typeface="Raleway"/>
              </a:defRPr>
            </a:lvl8pPr>
            <a:lvl9pPr lvl="8" algn="r">
              <a:buNone/>
              <a:defRPr sz="1300">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
        <p:nvSpPr>
          <p:cNvPr id="3" name="TextBox 2"/>
          <p:cNvSpPr txBox="1"/>
          <p:nvPr userDrawn="1"/>
        </p:nvSpPr>
        <p:spPr>
          <a:xfrm>
            <a:off x="1017652" y="4822073"/>
            <a:ext cx="169972" cy="307777"/>
          </a:xfrm>
          <a:prstGeom prst="rect">
            <a:avLst/>
          </a:prstGeom>
          <a:noFill/>
        </p:spPr>
        <p:txBody>
          <a:bodyPr wrap="square" rtlCol="0">
            <a:spAutoFit/>
          </a:bodyPr>
          <a:lstStyle/>
          <a:p>
            <a:endParaRPr lang="es-AR"/>
          </a:p>
        </p:txBody>
      </p:sp>
      <p:pic>
        <p:nvPicPr>
          <p:cNvPr id="9" name="Picture 8"/>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23528" y="4616821"/>
            <a:ext cx="398363" cy="398363"/>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9" r:id="rId9"/>
    <p:sldLayoutId id="2147483660" r:id="rId10"/>
    <p:sldLayoutId id="2147483661" r:id="rId11"/>
    <p:sldLayoutId id="2147483662" r:id="rId12"/>
    <p:sldLayoutId id="2147483663" r:id="rId13"/>
    <p:sldLayoutId id="2147483669" r:id="rId14"/>
    <p:sldLayoutId id="2147483671" r:id="rId15"/>
    <p:sldLayoutId id="2147483672" r:id="rId16"/>
    <p:sldLayoutId id="2147483673" r:id="rId1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90C98"/>
            </a:gs>
            <a:gs pos="100000">
              <a:srgbClr val="3A1394"/>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76578" y="321094"/>
            <a:ext cx="7057822" cy="379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1pPr>
            <a:lvl2pPr lvl="1"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2pPr>
            <a:lvl3pPr lvl="2"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3pPr>
            <a:lvl4pPr lvl="3"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4pPr>
            <a:lvl5pPr lvl="4"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5pPr>
            <a:lvl6pPr lvl="5"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6pPr>
            <a:lvl7pPr lvl="6"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7pPr>
            <a:lvl8pPr lvl="7"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8pPr>
            <a:lvl9pPr lvl="8" algn="ctr">
              <a:spcBef>
                <a:spcPts val="0"/>
              </a:spcBef>
              <a:spcAft>
                <a:spcPts val="0"/>
              </a:spcAft>
              <a:buClr>
                <a:schemeClr val="lt1"/>
              </a:buClr>
              <a:buSzPts val="1600"/>
              <a:buFont typeface="Raleway"/>
              <a:buNone/>
              <a:defRPr sz="1600">
                <a:solidFill>
                  <a:schemeClr val="lt1"/>
                </a:solidFill>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962700" y="1200150"/>
            <a:ext cx="7571700" cy="35628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Raleway"/>
              <a:buChar char="▹"/>
              <a:defRPr sz="2400">
                <a:solidFill>
                  <a:schemeClr val="lt1"/>
                </a:solidFill>
                <a:latin typeface="Raleway"/>
                <a:ea typeface="Raleway"/>
                <a:cs typeface="Raleway"/>
                <a:sym typeface="Raleway"/>
              </a:defRPr>
            </a:lvl1pPr>
            <a:lvl2pPr marL="914400" lvl="1"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2pPr>
            <a:lvl3pPr marL="1371600" lvl="2"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3pPr>
            <a:lvl4pPr marL="1828800" lvl="3"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4pPr>
            <a:lvl5pPr marL="2286000" lvl="4"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5pPr>
            <a:lvl6pPr marL="2743200" lvl="5"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6pPr>
            <a:lvl7pPr marL="3200400" lvl="6"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7pPr>
            <a:lvl8pPr marL="3657600" lvl="7"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8pPr>
            <a:lvl9pPr marL="4114800" lvl="8" indent="-381000">
              <a:spcBef>
                <a:spcPts val="0"/>
              </a:spcBef>
              <a:spcAft>
                <a:spcPts val="0"/>
              </a:spcAft>
              <a:buClr>
                <a:schemeClr val="lt1"/>
              </a:buClr>
              <a:buSzPts val="2400"/>
              <a:buFont typeface="Raleway"/>
              <a:buChar char="■"/>
              <a:defRPr sz="2400">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Raleway"/>
                <a:ea typeface="Raleway"/>
                <a:cs typeface="Raleway"/>
                <a:sym typeface="Raleway"/>
              </a:defRPr>
            </a:lvl1pPr>
            <a:lvl2pPr lvl="1" algn="r">
              <a:buNone/>
              <a:defRPr sz="1300">
                <a:solidFill>
                  <a:schemeClr val="lt1"/>
                </a:solidFill>
                <a:latin typeface="Raleway"/>
                <a:ea typeface="Raleway"/>
                <a:cs typeface="Raleway"/>
                <a:sym typeface="Raleway"/>
              </a:defRPr>
            </a:lvl2pPr>
            <a:lvl3pPr lvl="2" algn="r">
              <a:buNone/>
              <a:defRPr sz="1300">
                <a:solidFill>
                  <a:schemeClr val="lt1"/>
                </a:solidFill>
                <a:latin typeface="Raleway"/>
                <a:ea typeface="Raleway"/>
                <a:cs typeface="Raleway"/>
                <a:sym typeface="Raleway"/>
              </a:defRPr>
            </a:lvl3pPr>
            <a:lvl4pPr lvl="3" algn="r">
              <a:buNone/>
              <a:defRPr sz="1300">
                <a:solidFill>
                  <a:schemeClr val="lt1"/>
                </a:solidFill>
                <a:latin typeface="Raleway"/>
                <a:ea typeface="Raleway"/>
                <a:cs typeface="Raleway"/>
                <a:sym typeface="Raleway"/>
              </a:defRPr>
            </a:lvl4pPr>
            <a:lvl5pPr lvl="4" algn="r">
              <a:buNone/>
              <a:defRPr sz="1300">
                <a:solidFill>
                  <a:schemeClr val="lt1"/>
                </a:solidFill>
                <a:latin typeface="Raleway"/>
                <a:ea typeface="Raleway"/>
                <a:cs typeface="Raleway"/>
                <a:sym typeface="Raleway"/>
              </a:defRPr>
            </a:lvl5pPr>
            <a:lvl6pPr lvl="5" algn="r">
              <a:buNone/>
              <a:defRPr sz="1300">
                <a:solidFill>
                  <a:schemeClr val="lt1"/>
                </a:solidFill>
                <a:latin typeface="Raleway"/>
                <a:ea typeface="Raleway"/>
                <a:cs typeface="Raleway"/>
                <a:sym typeface="Raleway"/>
              </a:defRPr>
            </a:lvl6pPr>
            <a:lvl7pPr lvl="6" algn="r">
              <a:buNone/>
              <a:defRPr sz="1300">
                <a:solidFill>
                  <a:schemeClr val="lt1"/>
                </a:solidFill>
                <a:latin typeface="Raleway"/>
                <a:ea typeface="Raleway"/>
                <a:cs typeface="Raleway"/>
                <a:sym typeface="Raleway"/>
              </a:defRPr>
            </a:lvl7pPr>
            <a:lvl8pPr lvl="7" algn="r">
              <a:buNone/>
              <a:defRPr sz="1300">
                <a:solidFill>
                  <a:schemeClr val="lt1"/>
                </a:solidFill>
                <a:latin typeface="Raleway"/>
                <a:ea typeface="Raleway"/>
                <a:cs typeface="Raleway"/>
                <a:sym typeface="Raleway"/>
              </a:defRPr>
            </a:lvl8pPr>
            <a:lvl9pPr lvl="8" algn="r">
              <a:buNone/>
              <a:defRPr sz="1300">
                <a:solidFill>
                  <a:schemeClr val="lt1"/>
                </a:solidFill>
                <a:latin typeface="Raleway"/>
                <a:ea typeface="Raleway"/>
                <a:cs typeface="Raleway"/>
                <a:sym typeface="Raleway"/>
              </a:defRPr>
            </a:lvl9pPr>
          </a:lstStyle>
          <a:p>
            <a:fld id="{00000000-1234-1234-1234-123412341234}" type="slidenum">
              <a:rPr lang="en">
                <a:solidFill>
                  <a:srgbClr val="FFFFFF"/>
                </a:solidFill>
              </a:rPr>
              <a:pPr/>
              <a:t>‹#›</a:t>
            </a:fld>
            <a:endParaRPr>
              <a:solidFill>
                <a:srgbClr val="FFFFFF"/>
              </a:solidFill>
            </a:endParaRPr>
          </a:p>
        </p:txBody>
      </p:sp>
      <p:pic>
        <p:nvPicPr>
          <p:cNvPr id="3" name="Picture 2"/>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323528" y="4616821"/>
            <a:ext cx="398363" cy="398363"/>
          </a:xfrm>
          <a:prstGeom prst="rect">
            <a:avLst/>
          </a:prstGeom>
        </p:spPr>
      </p:pic>
    </p:spTree>
    <p:extLst>
      <p:ext uri="{BB962C8B-B14F-4D97-AF65-F5344CB8AC3E}">
        <p14:creationId xmlns:p14="http://schemas.microsoft.com/office/powerpoint/2010/main" val="3629552800"/>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png"/><Relationship Id="rId2" Type="http://schemas.openxmlformats.org/officeDocument/2006/relationships/hyperlink" Target="mailto:dante@codigocode.com" TargetMode="Externa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4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incodias.elpais.com/cincodias/2020/04/03/fortunas/1585936036_605235.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 y="0"/>
            <a:ext cx="9143380" cy="5523946"/>
          </a:xfrm>
          <a:prstGeom prst="rect">
            <a:avLst/>
          </a:prstGeom>
        </p:spPr>
      </p:pic>
      <p:sp>
        <p:nvSpPr>
          <p:cNvPr id="16" name="Google Shape;228;p39"/>
          <p:cNvSpPr txBox="1">
            <a:spLocks/>
          </p:cNvSpPr>
          <p:nvPr/>
        </p:nvSpPr>
        <p:spPr>
          <a:xfrm>
            <a:off x="620" y="-92546"/>
            <a:ext cx="9144000" cy="5616624"/>
          </a:xfrm>
          <a:prstGeom prst="rect">
            <a:avLst/>
          </a:prstGeom>
          <a:solidFill>
            <a:schemeClr val="accent1">
              <a:lumMod val="50000"/>
              <a:alpha val="5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lgn="ctr">
              <a:buFont typeface="Raleway"/>
              <a:buNone/>
            </a:pPr>
            <a:endParaRPr lang="en-US" sz="3600" b="1" dirty="0">
              <a:latin typeface="Raleway" panose="020B060402020202020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438324"/>
            <a:ext cx="1584176" cy="1584176"/>
          </a:xfrm>
          <a:prstGeom prst="rect">
            <a:avLst/>
          </a:prstGeom>
        </p:spPr>
      </p:pic>
      <p:sp>
        <p:nvSpPr>
          <p:cNvPr id="18" name="Google Shape;149;p29"/>
          <p:cNvSpPr txBox="1">
            <a:spLocks/>
          </p:cNvSpPr>
          <p:nvPr/>
        </p:nvSpPr>
        <p:spPr>
          <a:xfrm>
            <a:off x="620" y="3394553"/>
            <a:ext cx="9149680" cy="1159800"/>
          </a:xfrm>
          <a:prstGeom prst="rect">
            <a:avLst/>
          </a:prstGeom>
          <a:solidFill>
            <a:srgbClr val="7030A0">
              <a:alpha val="5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aleway"/>
              <a:buNone/>
              <a:defRPr sz="4800" b="0"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s-AR" sz="3600" b="1" dirty="0">
                <a:latin typeface="Raleway" panose="020B0604020202020204" charset="0"/>
                <a:ea typeface="Homemade Apple"/>
                <a:cs typeface="Homemade Apple"/>
              </a:rPr>
              <a:t>   Trabajo 4.0:</a:t>
            </a:r>
          </a:p>
          <a:p>
            <a:r>
              <a:rPr lang="es-AR" sz="3600" b="1" dirty="0">
                <a:latin typeface="Raleway" panose="020B0604020202020204" charset="0"/>
              </a:rPr>
              <a:t>   El futuro trabajo en 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F9B4C8-A3D7-4806-9F92-0EF055036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Title 1">
            <a:extLst>
              <a:ext uri="{FF2B5EF4-FFF2-40B4-BE49-F238E27FC236}">
                <a16:creationId xmlns:a16="http://schemas.microsoft.com/office/drawing/2014/main" id="{50626971-40ED-4569-8823-550E2EDEFA5C}"/>
              </a:ext>
            </a:extLst>
          </p:cNvPr>
          <p:cNvSpPr>
            <a:spLocks noGrp="1"/>
          </p:cNvSpPr>
          <p:nvPr>
            <p:ph type="ctrTitle"/>
          </p:nvPr>
        </p:nvSpPr>
        <p:spPr>
          <a:xfrm>
            <a:off x="539552" y="33064"/>
            <a:ext cx="7941032" cy="1159800"/>
          </a:xfrm>
        </p:spPr>
        <p:txBody>
          <a:bodyPr/>
          <a:lstStyle/>
          <a:p>
            <a:r>
              <a:rPr lang="es-AR" dirty="0"/>
              <a:t>Trabajo 4.0</a:t>
            </a:r>
            <a:endParaRPr lang="en-US" dirty="0"/>
          </a:p>
        </p:txBody>
      </p:sp>
      <p:sp>
        <p:nvSpPr>
          <p:cNvPr id="6" name="TextBox 5">
            <a:extLst>
              <a:ext uri="{FF2B5EF4-FFF2-40B4-BE49-F238E27FC236}">
                <a16:creationId xmlns:a16="http://schemas.microsoft.com/office/drawing/2014/main" id="{A1ADADF9-328F-46A9-B170-A7F7853B37CB}"/>
              </a:ext>
            </a:extLst>
          </p:cNvPr>
          <p:cNvSpPr txBox="1"/>
          <p:nvPr/>
        </p:nvSpPr>
        <p:spPr>
          <a:xfrm>
            <a:off x="27824" y="1455626"/>
            <a:ext cx="8964488" cy="2893100"/>
          </a:xfrm>
          <a:prstGeom prst="rect">
            <a:avLst/>
          </a:prstGeom>
          <a:noFill/>
        </p:spPr>
        <p:txBody>
          <a:bodyPr wrap="square" rtlCol="0">
            <a:spAutoFit/>
          </a:bodyPr>
          <a:lstStyle/>
          <a:p>
            <a:r>
              <a:rPr lang="es-ES" dirty="0">
                <a:solidFill>
                  <a:schemeClr val="bg1"/>
                </a:solidFill>
              </a:rPr>
              <a:t>La transformación del mercado del trabajo se intensifica y es moldeada por cada revolución industrial. Es suficiente señalar que, entre la Primera y la Segunda, a mediados del siglo XVIII, los campos y la actividad agrícola dieron paso a las fábricas, convirtiéndolas en los principales espacios productivos del capital humano. Más tarde, la Tercera Revolución Industrial, después de la Segunda Guerra Mundial, presentó al mundo a las grandes multinacionales que conocemos hoy y los seres humanos han experimentado profundos cambios tecnológicos desde entonces.</a:t>
            </a:r>
          </a:p>
          <a:p>
            <a:endParaRPr lang="es-ES" dirty="0">
              <a:solidFill>
                <a:schemeClr val="bg1"/>
              </a:solidFill>
            </a:endParaRPr>
          </a:p>
          <a:p>
            <a:endParaRPr lang="es-ES" dirty="0">
              <a:solidFill>
                <a:schemeClr val="bg1"/>
              </a:solidFill>
            </a:endParaRPr>
          </a:p>
          <a:p>
            <a:r>
              <a:rPr lang="es-ES" dirty="0">
                <a:solidFill>
                  <a:schemeClr val="bg1"/>
                </a:solidFill>
              </a:rPr>
              <a:t>Desde el momento en que las máquinas reemplazan a los hombres, la inteligencia artificial y el </a:t>
            </a:r>
            <a:r>
              <a:rPr lang="es-ES" dirty="0" err="1">
                <a:solidFill>
                  <a:schemeClr val="bg1"/>
                </a:solidFill>
              </a:rPr>
              <a:t>big</a:t>
            </a:r>
            <a:r>
              <a:rPr lang="es-ES" dirty="0">
                <a:solidFill>
                  <a:schemeClr val="bg1"/>
                </a:solidFill>
              </a:rPr>
              <a:t> data son los protagonistas, la "distancia" variable no tiene valor y es en este momento que vivimos: </a:t>
            </a:r>
            <a:r>
              <a:rPr lang="es-ES" dirty="0" err="1">
                <a:solidFill>
                  <a:schemeClr val="bg1"/>
                </a:solidFill>
              </a:rPr>
              <a:t>Revolution</a:t>
            </a:r>
            <a:r>
              <a:rPr lang="es-ES" dirty="0">
                <a:solidFill>
                  <a:schemeClr val="bg1"/>
                </a:solidFill>
              </a:rPr>
              <a:t> 4.0 en el mercado laboral. Las habilidades humanas no dejarán de existir, por el contrario, las “</a:t>
            </a:r>
            <a:r>
              <a:rPr lang="es-ES" dirty="0" err="1">
                <a:solidFill>
                  <a:schemeClr val="bg1"/>
                </a:solidFill>
              </a:rPr>
              <a:t>Soft</a:t>
            </a:r>
            <a:r>
              <a:rPr lang="es-ES" dirty="0">
                <a:solidFill>
                  <a:schemeClr val="bg1"/>
                </a:solidFill>
              </a:rPr>
              <a:t> </a:t>
            </a:r>
            <a:r>
              <a:rPr lang="es-ES" dirty="0" err="1">
                <a:solidFill>
                  <a:schemeClr val="bg1"/>
                </a:solidFill>
              </a:rPr>
              <a:t>Skills</a:t>
            </a:r>
            <a:r>
              <a:rPr lang="es-ES" dirty="0">
                <a:solidFill>
                  <a:schemeClr val="bg1"/>
                </a:solidFill>
              </a:rPr>
              <a:t>” serán aún más evidentes y valorizadas. Capacidades socioemocionales, creatividad, autogestión y un perfil emprendedor son características del profesional capaz de comprender lo que el mercado del trabajo espera en el futuro.</a:t>
            </a:r>
            <a:endParaRPr lang="es-AR" dirty="0">
              <a:solidFill>
                <a:schemeClr val="bg1"/>
              </a:solidFill>
            </a:endParaRPr>
          </a:p>
        </p:txBody>
      </p:sp>
    </p:spTree>
    <p:extLst>
      <p:ext uri="{BB962C8B-B14F-4D97-AF65-F5344CB8AC3E}">
        <p14:creationId xmlns:p14="http://schemas.microsoft.com/office/powerpoint/2010/main" val="194619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F9B4C8-A3D7-4806-9F92-0EF0550362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itle 1">
            <a:extLst>
              <a:ext uri="{FF2B5EF4-FFF2-40B4-BE49-F238E27FC236}">
                <a16:creationId xmlns:a16="http://schemas.microsoft.com/office/drawing/2014/main" id="{50626971-40ED-4569-8823-550E2EDEFA5C}"/>
              </a:ext>
            </a:extLst>
          </p:cNvPr>
          <p:cNvSpPr>
            <a:spLocks noGrp="1"/>
          </p:cNvSpPr>
          <p:nvPr>
            <p:ph type="ctrTitle"/>
          </p:nvPr>
        </p:nvSpPr>
        <p:spPr>
          <a:xfrm>
            <a:off x="539552" y="33064"/>
            <a:ext cx="7941032" cy="1159800"/>
          </a:xfrm>
        </p:spPr>
        <p:txBody>
          <a:bodyPr/>
          <a:lstStyle/>
          <a:p>
            <a:r>
              <a:rPr lang="en-US" dirty="0" err="1"/>
              <a:t>Lenguajes</a:t>
            </a:r>
            <a:r>
              <a:rPr lang="en-US" dirty="0"/>
              <a:t> de </a:t>
            </a:r>
            <a:r>
              <a:rPr lang="en-US" dirty="0" err="1"/>
              <a:t>programación</a:t>
            </a:r>
            <a:r>
              <a:rPr lang="en-US" dirty="0"/>
              <a:t> 2020</a:t>
            </a:r>
          </a:p>
        </p:txBody>
      </p:sp>
      <p:pic>
        <p:nvPicPr>
          <p:cNvPr id="2050" name="Picture 2" descr="Top 10 Most Popular Programming Languages 2004 - 2020 I PYPL Index ...">
            <a:extLst>
              <a:ext uri="{FF2B5EF4-FFF2-40B4-BE49-F238E27FC236}">
                <a16:creationId xmlns:a16="http://schemas.microsoft.com/office/drawing/2014/main" id="{F0EE1449-A26C-43E6-9B95-5B8F78AA1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888" y="1331521"/>
            <a:ext cx="6588224" cy="370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352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79DC-C959-442A-ADBD-7D7A0BC2EA66}"/>
              </a:ext>
            </a:extLst>
          </p:cNvPr>
          <p:cNvSpPr>
            <a:spLocks noGrp="1"/>
          </p:cNvSpPr>
          <p:nvPr>
            <p:ph type="ctrTitle"/>
          </p:nvPr>
        </p:nvSpPr>
        <p:spPr>
          <a:xfrm>
            <a:off x="395536" y="195486"/>
            <a:ext cx="5878800" cy="1159800"/>
          </a:xfrm>
        </p:spPr>
        <p:txBody>
          <a:bodyPr/>
          <a:lstStyle/>
          <a:p>
            <a:r>
              <a:rPr lang="es-AR" dirty="0"/>
              <a:t>Inteligencia artificial</a:t>
            </a:r>
          </a:p>
        </p:txBody>
      </p:sp>
      <p:sp>
        <p:nvSpPr>
          <p:cNvPr id="4" name="Slide Number Placeholder 3">
            <a:extLst>
              <a:ext uri="{FF2B5EF4-FFF2-40B4-BE49-F238E27FC236}">
                <a16:creationId xmlns:a16="http://schemas.microsoft.com/office/drawing/2014/main" id="{58F58464-F6B0-48E1-9B4C-9B10EC1211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TextBox 4">
            <a:extLst>
              <a:ext uri="{FF2B5EF4-FFF2-40B4-BE49-F238E27FC236}">
                <a16:creationId xmlns:a16="http://schemas.microsoft.com/office/drawing/2014/main" id="{788941D5-1F33-4359-983D-CFEDCE96CC22}"/>
              </a:ext>
            </a:extLst>
          </p:cNvPr>
          <p:cNvSpPr txBox="1"/>
          <p:nvPr/>
        </p:nvSpPr>
        <p:spPr>
          <a:xfrm>
            <a:off x="179512" y="1563638"/>
            <a:ext cx="8712968" cy="2246769"/>
          </a:xfrm>
          <a:prstGeom prst="rect">
            <a:avLst/>
          </a:prstGeom>
          <a:noFill/>
        </p:spPr>
        <p:txBody>
          <a:bodyPr wrap="square" rtlCol="0">
            <a:spAutoFit/>
          </a:bodyPr>
          <a:lstStyle/>
          <a:p>
            <a:r>
              <a:rPr lang="es-ES" dirty="0">
                <a:solidFill>
                  <a:schemeClr val="bg1"/>
                </a:solidFill>
              </a:rPr>
              <a:t>La IA es una tecnología que emerge como motor de cambio en todos los sectores y que marca la agenda tecnológica tanto de grandes como de pequeñas empresas. En este sentido, es inevitable que el futuro de la Industria pase por la </a:t>
            </a:r>
            <a:r>
              <a:rPr lang="es-ES" b="1" dirty="0">
                <a:solidFill>
                  <a:schemeClr val="bg1"/>
                </a:solidFill>
              </a:rPr>
              <a:t>digitalización integral de las cadenas de valor mediante la implementación de nuevos métodos de procesamiento de datos, software inteligente y sensores</a:t>
            </a:r>
            <a:r>
              <a:rPr lang="es-ES" dirty="0">
                <a:solidFill>
                  <a:schemeClr val="bg1"/>
                </a:solidFill>
              </a:rPr>
              <a:t>.</a:t>
            </a:r>
          </a:p>
          <a:p>
            <a:endParaRPr lang="es-ES" dirty="0">
              <a:solidFill>
                <a:schemeClr val="bg1"/>
              </a:solidFill>
            </a:endParaRPr>
          </a:p>
          <a:p>
            <a:r>
              <a:rPr lang="es-ES" dirty="0">
                <a:solidFill>
                  <a:schemeClr val="bg1"/>
                </a:solidFill>
              </a:rPr>
              <a:t>La influencia de IA repercutirá principalmente en tres ámbitos de la Industria: aumento de la productividad debido a la automatización de procesos; ahorro de tiempo y costes de producción; mayor disponibilidad de productos y de servicios mejorados de IA y su consecuente incremento de la demanda. Algunas de sus aplicaciones serán:</a:t>
            </a:r>
          </a:p>
          <a:p>
            <a:endParaRPr lang="es-AR" dirty="0">
              <a:solidFill>
                <a:schemeClr val="bg1"/>
              </a:solidFill>
            </a:endParaRPr>
          </a:p>
        </p:txBody>
      </p:sp>
    </p:spTree>
    <p:extLst>
      <p:ext uri="{BB962C8B-B14F-4D97-AF65-F5344CB8AC3E}">
        <p14:creationId xmlns:p14="http://schemas.microsoft.com/office/powerpoint/2010/main" val="121003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79DC-C959-442A-ADBD-7D7A0BC2EA66}"/>
              </a:ext>
            </a:extLst>
          </p:cNvPr>
          <p:cNvSpPr>
            <a:spLocks noGrp="1"/>
          </p:cNvSpPr>
          <p:nvPr>
            <p:ph type="ctrTitle"/>
          </p:nvPr>
        </p:nvSpPr>
        <p:spPr>
          <a:xfrm>
            <a:off x="395536" y="195486"/>
            <a:ext cx="5878800" cy="1159800"/>
          </a:xfrm>
        </p:spPr>
        <p:txBody>
          <a:bodyPr/>
          <a:lstStyle/>
          <a:p>
            <a:r>
              <a:rPr lang="es-AR" dirty="0"/>
              <a:t>Aspectos</a:t>
            </a:r>
          </a:p>
        </p:txBody>
      </p:sp>
      <p:sp>
        <p:nvSpPr>
          <p:cNvPr id="4" name="Slide Number Placeholder 3">
            <a:extLst>
              <a:ext uri="{FF2B5EF4-FFF2-40B4-BE49-F238E27FC236}">
                <a16:creationId xmlns:a16="http://schemas.microsoft.com/office/drawing/2014/main" id="{58F58464-F6B0-48E1-9B4C-9B10EC1211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TextBox 4">
            <a:extLst>
              <a:ext uri="{FF2B5EF4-FFF2-40B4-BE49-F238E27FC236}">
                <a16:creationId xmlns:a16="http://schemas.microsoft.com/office/drawing/2014/main" id="{788941D5-1F33-4359-983D-CFEDCE96CC22}"/>
              </a:ext>
            </a:extLst>
          </p:cNvPr>
          <p:cNvSpPr txBox="1"/>
          <p:nvPr/>
        </p:nvSpPr>
        <p:spPr>
          <a:xfrm>
            <a:off x="179512" y="1563638"/>
            <a:ext cx="8712968" cy="2862322"/>
          </a:xfrm>
          <a:prstGeom prst="rect">
            <a:avLst/>
          </a:prstGeom>
          <a:noFill/>
        </p:spPr>
        <p:txBody>
          <a:bodyPr wrap="square" rtlCol="0">
            <a:spAutoFit/>
          </a:bodyPr>
          <a:lstStyle/>
          <a:p>
            <a:r>
              <a:rPr lang="es-ES" sz="1200" b="1" dirty="0">
                <a:solidFill>
                  <a:schemeClr val="bg1"/>
                </a:solidFill>
              </a:rPr>
              <a:t>Mantenimiento</a:t>
            </a:r>
            <a:endParaRPr lang="es-ES" sz="1200" dirty="0">
              <a:solidFill>
                <a:schemeClr val="bg1"/>
              </a:solidFill>
            </a:endParaRPr>
          </a:p>
          <a:p>
            <a:r>
              <a:rPr lang="es-ES" sz="1200" dirty="0">
                <a:solidFill>
                  <a:schemeClr val="bg1"/>
                </a:solidFill>
              </a:rPr>
              <a:t>El mantenimiento predictivo, que se nutre del aprendizaje automático, es una de las principales palancas de digitalización de la Industria. Esto sucede en la medida que el </a:t>
            </a:r>
            <a:r>
              <a:rPr lang="es-ES" sz="1200" b="1" dirty="0">
                <a:solidFill>
                  <a:schemeClr val="bg1"/>
                </a:solidFill>
              </a:rPr>
              <a:t>mantenimiento predictivo utiliza algoritmos para anticipar posibles incidencias</a:t>
            </a:r>
            <a:r>
              <a:rPr lang="es-ES" sz="1200" dirty="0">
                <a:solidFill>
                  <a:schemeClr val="bg1"/>
                </a:solidFill>
              </a:rPr>
              <a:t> o errores de un componente, máquina o proceso de producción.</a:t>
            </a:r>
          </a:p>
          <a:p>
            <a:r>
              <a:rPr lang="es-ES" sz="1200" dirty="0">
                <a:solidFill>
                  <a:schemeClr val="bg1"/>
                </a:solidFill>
              </a:rPr>
              <a:t>Predecir y prevenir fallos de manera temprana, no solo asegura una intervención inmediata con la consiguiente reducción de costes, sino que también genera una mayor eficiencia y un aumento de la productividad. Asimismo, está técnica alarga la vida útil de la maquinaria y los equipos, evitando el daño secundario y reduciendo los períodos de inactividad al mínimo.</a:t>
            </a:r>
          </a:p>
          <a:p>
            <a:endParaRPr lang="es-ES" sz="1200" b="1" dirty="0">
              <a:solidFill>
                <a:schemeClr val="bg1"/>
              </a:solidFill>
            </a:endParaRPr>
          </a:p>
          <a:p>
            <a:endParaRPr lang="es-ES" sz="1200" b="1" dirty="0">
              <a:solidFill>
                <a:schemeClr val="bg1"/>
              </a:solidFill>
            </a:endParaRPr>
          </a:p>
          <a:p>
            <a:r>
              <a:rPr lang="es-ES" sz="1200" b="1" dirty="0">
                <a:solidFill>
                  <a:schemeClr val="bg1"/>
                </a:solidFill>
              </a:rPr>
              <a:t>Calidad 4.0</a:t>
            </a:r>
            <a:endParaRPr lang="es-ES" sz="1200" dirty="0">
              <a:solidFill>
                <a:schemeClr val="bg1"/>
              </a:solidFill>
            </a:endParaRPr>
          </a:p>
          <a:p>
            <a:r>
              <a:rPr lang="es-ES" sz="1200" dirty="0">
                <a:solidFill>
                  <a:schemeClr val="bg1"/>
                </a:solidFill>
              </a:rPr>
              <a:t>El concepto se refiere a la alineación de la gestión de calidad con las capacidades emergentes de la Industria 4.0 y de la nuevas tecnologías, con la Inteligencia Artificial a la vanguardia, con el objetivo de alcanzar la excelencia operativa.</a:t>
            </a:r>
          </a:p>
          <a:p>
            <a:r>
              <a:rPr lang="es-ES" sz="1200" dirty="0">
                <a:solidFill>
                  <a:schemeClr val="bg1"/>
                </a:solidFill>
              </a:rPr>
              <a:t>En términos generales, la calidad 4.0 permite a las industrias </a:t>
            </a:r>
            <a:r>
              <a:rPr lang="es-ES" sz="1200" b="1" dirty="0">
                <a:solidFill>
                  <a:schemeClr val="bg1"/>
                </a:solidFill>
              </a:rPr>
              <a:t>mejorar continuamente la calidad de su producción al mismo tiempo que recopilan datos de uso y rendimiento</a:t>
            </a:r>
            <a:r>
              <a:rPr lang="es-ES" sz="1200" dirty="0">
                <a:solidFill>
                  <a:schemeClr val="bg1"/>
                </a:solidFill>
              </a:rPr>
              <a:t>. Una vez analizada, la información recabada se convierte en una fuente de conocimiento crucial en la toma de decisiones productivas y comerciales.</a:t>
            </a:r>
          </a:p>
        </p:txBody>
      </p:sp>
    </p:spTree>
    <p:extLst>
      <p:ext uri="{BB962C8B-B14F-4D97-AF65-F5344CB8AC3E}">
        <p14:creationId xmlns:p14="http://schemas.microsoft.com/office/powerpoint/2010/main" val="101008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79DC-C959-442A-ADBD-7D7A0BC2EA66}"/>
              </a:ext>
            </a:extLst>
          </p:cNvPr>
          <p:cNvSpPr>
            <a:spLocks noGrp="1"/>
          </p:cNvSpPr>
          <p:nvPr>
            <p:ph type="ctrTitle"/>
          </p:nvPr>
        </p:nvSpPr>
        <p:spPr>
          <a:xfrm>
            <a:off x="395536" y="195486"/>
            <a:ext cx="5878800" cy="1159800"/>
          </a:xfrm>
        </p:spPr>
        <p:txBody>
          <a:bodyPr/>
          <a:lstStyle/>
          <a:p>
            <a:r>
              <a:rPr lang="es-AR" dirty="0"/>
              <a:t>Aspectos</a:t>
            </a:r>
          </a:p>
        </p:txBody>
      </p:sp>
      <p:sp>
        <p:nvSpPr>
          <p:cNvPr id="4" name="Slide Number Placeholder 3">
            <a:extLst>
              <a:ext uri="{FF2B5EF4-FFF2-40B4-BE49-F238E27FC236}">
                <a16:creationId xmlns:a16="http://schemas.microsoft.com/office/drawing/2014/main" id="{58F58464-F6B0-48E1-9B4C-9B10EC1211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TextBox 4">
            <a:extLst>
              <a:ext uri="{FF2B5EF4-FFF2-40B4-BE49-F238E27FC236}">
                <a16:creationId xmlns:a16="http://schemas.microsoft.com/office/drawing/2014/main" id="{788941D5-1F33-4359-983D-CFEDCE96CC22}"/>
              </a:ext>
            </a:extLst>
          </p:cNvPr>
          <p:cNvSpPr txBox="1"/>
          <p:nvPr/>
        </p:nvSpPr>
        <p:spPr>
          <a:xfrm>
            <a:off x="179512" y="1563638"/>
            <a:ext cx="8712968" cy="3046988"/>
          </a:xfrm>
          <a:prstGeom prst="rect">
            <a:avLst/>
          </a:prstGeom>
          <a:noFill/>
        </p:spPr>
        <p:txBody>
          <a:bodyPr wrap="square" rtlCol="0">
            <a:spAutoFit/>
          </a:bodyPr>
          <a:lstStyle/>
          <a:p>
            <a:r>
              <a:rPr lang="es-ES" sz="1200" b="1" dirty="0">
                <a:solidFill>
                  <a:schemeClr val="bg1"/>
                </a:solidFill>
              </a:rPr>
              <a:t>Diseño generativo</a:t>
            </a:r>
            <a:endParaRPr lang="es-ES" sz="1200" dirty="0">
              <a:solidFill>
                <a:schemeClr val="bg1"/>
              </a:solidFill>
            </a:endParaRPr>
          </a:p>
          <a:p>
            <a:r>
              <a:rPr lang="es-ES" sz="1200" dirty="0">
                <a:solidFill>
                  <a:schemeClr val="bg1"/>
                </a:solidFill>
              </a:rPr>
              <a:t>Simular el proceso de fabricación o pronosticar el comportamiento de los sistemas y procesos de fabricación, durante las fases de diseño y de las operaciones también es posible gracias a la IA. </a:t>
            </a:r>
            <a:r>
              <a:rPr lang="es-ES" sz="1200" b="1" dirty="0">
                <a:solidFill>
                  <a:schemeClr val="bg1"/>
                </a:solidFill>
              </a:rPr>
              <a:t>Los algoritmos de diseño generativo producen, de forma autónoma, numerosas alternativas de diseño para un mismo producto</a:t>
            </a:r>
            <a:r>
              <a:rPr lang="es-ES" sz="1200" dirty="0">
                <a:solidFill>
                  <a:schemeClr val="bg1"/>
                </a:solidFill>
              </a:rPr>
              <a:t> y en base a un conjunto de requisitos previamente definidos por el ingeniero.</a:t>
            </a:r>
          </a:p>
          <a:p>
            <a:r>
              <a:rPr lang="es-ES" sz="1200" dirty="0">
                <a:solidFill>
                  <a:schemeClr val="bg1"/>
                </a:solidFill>
              </a:rPr>
              <a:t>Del mismo modo, un sistema de procesos puede ser modelado por ordenador mediante la creación de un modelo computarizado de todo el proceso de fabricación sobre el que se pueden simular diferentes situaciones y ensayar cómo optimizar los procesos.</a:t>
            </a:r>
          </a:p>
          <a:p>
            <a:endParaRPr lang="es-ES" sz="1200" dirty="0">
              <a:solidFill>
                <a:schemeClr val="bg1"/>
              </a:solidFill>
            </a:endParaRPr>
          </a:p>
          <a:p>
            <a:r>
              <a:rPr lang="es-ES" sz="1200" b="1" dirty="0">
                <a:solidFill>
                  <a:schemeClr val="bg1"/>
                </a:solidFill>
              </a:rPr>
              <a:t>Robótica</a:t>
            </a:r>
            <a:endParaRPr lang="es-ES" sz="1200" dirty="0">
              <a:solidFill>
                <a:schemeClr val="bg1"/>
              </a:solidFill>
            </a:endParaRPr>
          </a:p>
          <a:p>
            <a:r>
              <a:rPr lang="es-ES" sz="1200" dirty="0">
                <a:solidFill>
                  <a:schemeClr val="bg1"/>
                </a:solidFill>
              </a:rPr>
              <a:t>Todavía quedan algunos años para alcanzar la etapa de esplendor de la robótica. Aun así, la adopción de máquinas robotizadas por parte del sector industrial es ineludible. Cuando llegue el momento, </a:t>
            </a:r>
            <a:r>
              <a:rPr lang="es-ES" sz="1200" b="1" dirty="0">
                <a:solidFill>
                  <a:schemeClr val="bg1"/>
                </a:solidFill>
              </a:rPr>
              <a:t>la IA desempeñará un papel crucial debido a su capacidad por hacer más flexibles aplicaciones previamente rígidas</a:t>
            </a:r>
            <a:r>
              <a:rPr lang="es-ES" sz="1200" dirty="0">
                <a:solidFill>
                  <a:schemeClr val="bg1"/>
                </a:solidFill>
              </a:rPr>
              <a:t>.</a:t>
            </a:r>
          </a:p>
          <a:p>
            <a:r>
              <a:rPr lang="es-ES" sz="1200" dirty="0">
                <a:solidFill>
                  <a:schemeClr val="bg1"/>
                </a:solidFill>
              </a:rPr>
              <a:t>La automatización para sistemas de fabricación avanzados, que interactúan con los componentes y productos, también coopera con los trabajadores y con otros sistemas de control de la planta. En este contexto, la fuerza de trabajo humana deberá recibir capacitación para puestos de alto nivel en programación, diseño y mantenimiento.</a:t>
            </a:r>
          </a:p>
        </p:txBody>
      </p:sp>
    </p:spTree>
    <p:extLst>
      <p:ext uri="{BB962C8B-B14F-4D97-AF65-F5344CB8AC3E}">
        <p14:creationId xmlns:p14="http://schemas.microsoft.com/office/powerpoint/2010/main" val="143495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322E-991E-47F0-957C-8686EB2DF621}"/>
              </a:ext>
            </a:extLst>
          </p:cNvPr>
          <p:cNvSpPr>
            <a:spLocks noGrp="1"/>
          </p:cNvSpPr>
          <p:nvPr>
            <p:ph type="ctrTitle"/>
          </p:nvPr>
        </p:nvSpPr>
        <p:spPr>
          <a:xfrm>
            <a:off x="539552" y="123478"/>
            <a:ext cx="5878800" cy="1159800"/>
          </a:xfrm>
        </p:spPr>
        <p:txBody>
          <a:bodyPr/>
          <a:lstStyle/>
          <a:p>
            <a:r>
              <a:rPr lang="es-AR" dirty="0"/>
              <a:t>Transformación digital</a:t>
            </a:r>
          </a:p>
        </p:txBody>
      </p:sp>
      <p:sp>
        <p:nvSpPr>
          <p:cNvPr id="4" name="Slide Number Placeholder 3">
            <a:extLst>
              <a:ext uri="{FF2B5EF4-FFF2-40B4-BE49-F238E27FC236}">
                <a16:creationId xmlns:a16="http://schemas.microsoft.com/office/drawing/2014/main" id="{F5E332AC-95FD-48DC-809B-C0DE3884DF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122" name="Picture 2" descr="Industrial Digital Transformation Strategies | ARC Advisory">
            <a:extLst>
              <a:ext uri="{FF2B5EF4-FFF2-40B4-BE49-F238E27FC236}">
                <a16:creationId xmlns:a16="http://schemas.microsoft.com/office/drawing/2014/main" id="{4CF45041-403E-4238-8680-A35FAC5C6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39991"/>
            <a:ext cx="6523062" cy="378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018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8" y="1275606"/>
            <a:ext cx="8977095" cy="321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55576" y="4659982"/>
            <a:ext cx="7488832" cy="5929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a:buClr>
                <a:schemeClr val="lt1"/>
              </a:buClr>
              <a:buSzPts val="3600"/>
              <a:buFont typeface="Raleway"/>
              <a:buNone/>
              <a:defRPr sz="2800">
                <a:solidFill>
                  <a:schemeClr val="lt1"/>
                </a:solidFill>
                <a:latin typeface="Raleway"/>
                <a:ea typeface="Raleway"/>
                <a:cs typeface="Raleway"/>
                <a:sym typeface="Raleway"/>
              </a:defRPr>
            </a:lvl1pPr>
            <a:lvl2pPr algn="ctr">
              <a:buClr>
                <a:schemeClr val="lt1"/>
              </a:buClr>
              <a:buSzPts val="3600"/>
              <a:buFont typeface="Raleway"/>
              <a:buNone/>
              <a:defRPr sz="3600">
                <a:solidFill>
                  <a:schemeClr val="lt1"/>
                </a:solidFill>
                <a:latin typeface="Raleway"/>
                <a:ea typeface="Raleway"/>
                <a:cs typeface="Raleway"/>
                <a:sym typeface="Raleway"/>
              </a:defRPr>
            </a:lvl2pPr>
            <a:lvl3pPr algn="ctr">
              <a:buClr>
                <a:schemeClr val="lt1"/>
              </a:buClr>
              <a:buSzPts val="3600"/>
              <a:buFont typeface="Raleway"/>
              <a:buNone/>
              <a:defRPr sz="3600">
                <a:solidFill>
                  <a:schemeClr val="lt1"/>
                </a:solidFill>
                <a:latin typeface="Raleway"/>
                <a:ea typeface="Raleway"/>
                <a:cs typeface="Raleway"/>
                <a:sym typeface="Raleway"/>
              </a:defRPr>
            </a:lvl3pPr>
            <a:lvl4pPr algn="ctr">
              <a:buClr>
                <a:schemeClr val="lt1"/>
              </a:buClr>
              <a:buSzPts val="3600"/>
              <a:buFont typeface="Raleway"/>
              <a:buNone/>
              <a:defRPr sz="3600">
                <a:solidFill>
                  <a:schemeClr val="lt1"/>
                </a:solidFill>
                <a:latin typeface="Raleway"/>
                <a:ea typeface="Raleway"/>
                <a:cs typeface="Raleway"/>
                <a:sym typeface="Raleway"/>
              </a:defRPr>
            </a:lvl4pPr>
            <a:lvl5pPr algn="ctr">
              <a:buClr>
                <a:schemeClr val="lt1"/>
              </a:buClr>
              <a:buSzPts val="3600"/>
              <a:buFont typeface="Raleway"/>
              <a:buNone/>
              <a:defRPr sz="3600">
                <a:solidFill>
                  <a:schemeClr val="lt1"/>
                </a:solidFill>
                <a:latin typeface="Raleway"/>
                <a:ea typeface="Raleway"/>
                <a:cs typeface="Raleway"/>
                <a:sym typeface="Raleway"/>
              </a:defRPr>
            </a:lvl5pPr>
            <a:lvl6pPr algn="ctr">
              <a:buClr>
                <a:schemeClr val="lt1"/>
              </a:buClr>
              <a:buSzPts val="3600"/>
              <a:buFont typeface="Raleway"/>
              <a:buNone/>
              <a:defRPr sz="3600">
                <a:solidFill>
                  <a:schemeClr val="lt1"/>
                </a:solidFill>
                <a:latin typeface="Raleway"/>
                <a:ea typeface="Raleway"/>
                <a:cs typeface="Raleway"/>
                <a:sym typeface="Raleway"/>
              </a:defRPr>
            </a:lvl6pPr>
            <a:lvl7pPr algn="ctr">
              <a:buClr>
                <a:schemeClr val="lt1"/>
              </a:buClr>
              <a:buSzPts val="3600"/>
              <a:buFont typeface="Raleway"/>
              <a:buNone/>
              <a:defRPr sz="3600">
                <a:solidFill>
                  <a:schemeClr val="lt1"/>
                </a:solidFill>
                <a:latin typeface="Raleway"/>
                <a:ea typeface="Raleway"/>
                <a:cs typeface="Raleway"/>
                <a:sym typeface="Raleway"/>
              </a:defRPr>
            </a:lvl7pPr>
            <a:lvl8pPr algn="ctr">
              <a:buClr>
                <a:schemeClr val="lt1"/>
              </a:buClr>
              <a:buSzPts val="3600"/>
              <a:buFont typeface="Raleway"/>
              <a:buNone/>
              <a:defRPr sz="3600">
                <a:solidFill>
                  <a:schemeClr val="lt1"/>
                </a:solidFill>
                <a:latin typeface="Raleway"/>
                <a:ea typeface="Raleway"/>
                <a:cs typeface="Raleway"/>
                <a:sym typeface="Raleway"/>
              </a:defRPr>
            </a:lvl8pPr>
            <a:lvl9pPr algn="ctr">
              <a:buClr>
                <a:schemeClr val="lt1"/>
              </a:buClr>
              <a:buSzPts val="3600"/>
              <a:buFont typeface="Raleway"/>
              <a:buNone/>
              <a:defRPr sz="3600">
                <a:solidFill>
                  <a:schemeClr val="lt1"/>
                </a:solidFill>
                <a:latin typeface="Raleway"/>
                <a:ea typeface="Raleway"/>
                <a:cs typeface="Raleway"/>
                <a:sym typeface="Raleway"/>
              </a:defRPr>
            </a:lvl9pPr>
          </a:lstStyle>
          <a:p>
            <a:r>
              <a:rPr lang="es-AR" sz="1400" dirty="0"/>
              <a:t>Los años son meramente orientativos, la definición del </a:t>
            </a:r>
            <a:r>
              <a:rPr lang="es-AR" sz="1400" dirty="0" err="1"/>
              <a:t>seniority</a:t>
            </a:r>
            <a:r>
              <a:rPr lang="es-AR" sz="1400" dirty="0"/>
              <a:t> engloba </a:t>
            </a:r>
            <a:r>
              <a:rPr lang="es-AR" sz="1400" b="1" dirty="0"/>
              <a:t>muchas cosas</a:t>
            </a:r>
            <a:endParaRPr lang="es-AR" sz="1200" b="1" dirty="0"/>
          </a:p>
          <a:p>
            <a:r>
              <a:rPr lang="es-AR" sz="1400" b="1" dirty="0"/>
              <a:t> más allá de los años de experiencia.</a:t>
            </a:r>
          </a:p>
          <a:p>
            <a:endParaRPr lang="es-AR" sz="1400" dirty="0"/>
          </a:p>
        </p:txBody>
      </p:sp>
      <p:sp>
        <p:nvSpPr>
          <p:cNvPr id="12" name="Title 1">
            <a:extLst>
              <a:ext uri="{FF2B5EF4-FFF2-40B4-BE49-F238E27FC236}">
                <a16:creationId xmlns:a16="http://schemas.microsoft.com/office/drawing/2014/main" id="{8A95322E-991E-47F0-957C-8686EB2DF621}"/>
              </a:ext>
            </a:extLst>
          </p:cNvPr>
          <p:cNvSpPr>
            <a:spLocks noGrp="1"/>
          </p:cNvSpPr>
          <p:nvPr>
            <p:ph type="ctrTitle"/>
          </p:nvPr>
        </p:nvSpPr>
        <p:spPr>
          <a:xfrm>
            <a:off x="539552" y="123478"/>
            <a:ext cx="8424936" cy="1159800"/>
          </a:xfrm>
        </p:spPr>
        <p:txBody>
          <a:bodyPr/>
          <a:lstStyle/>
          <a:p>
            <a:r>
              <a:rPr lang="es-AR" sz="2800" dirty="0"/>
              <a:t>Categorización orientativa de “</a:t>
            </a:r>
            <a:r>
              <a:rPr lang="es-AR" sz="2800" dirty="0" err="1"/>
              <a:t>seniority</a:t>
            </a:r>
            <a:r>
              <a:rPr lang="es-AR" sz="2800"/>
              <a:t>”</a:t>
            </a:r>
            <a:endParaRPr lang="es-AR" sz="2800" dirty="0"/>
          </a:p>
        </p:txBody>
      </p:sp>
    </p:spTree>
    <p:extLst>
      <p:ext uri="{BB962C8B-B14F-4D97-AF65-F5344CB8AC3E}">
        <p14:creationId xmlns:p14="http://schemas.microsoft.com/office/powerpoint/2010/main" val="166594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9"/>
          <p:cNvPicPr preferRelativeResize="0"/>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380062"/>
          </a:xfrm>
          <a:prstGeom prst="rect">
            <a:avLst/>
          </a:prstGeom>
          <a:noFill/>
          <a:ln>
            <a:noFill/>
          </a:ln>
        </p:spPr>
      </p:pic>
      <p:sp>
        <p:nvSpPr>
          <p:cNvPr id="5" name="Google Shape;228;p39"/>
          <p:cNvSpPr txBox="1">
            <a:spLocks/>
          </p:cNvSpPr>
          <p:nvPr/>
        </p:nvSpPr>
        <p:spPr>
          <a:xfrm>
            <a:off x="28194" y="0"/>
            <a:ext cx="9115806" cy="5380062"/>
          </a:xfrm>
          <a:prstGeom prst="rect">
            <a:avLst/>
          </a:prstGeom>
          <a:solidFill>
            <a:srgbClr val="20124D">
              <a:alpha val="215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1pPr>
            <a:lvl2pPr marL="914400" marR="0" lvl="1"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2pPr>
            <a:lvl3pPr marL="1371600" marR="0" lvl="2"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3pPr>
            <a:lvl4pPr marL="1828800" marR="0" lvl="3"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4pPr>
            <a:lvl5pPr marL="2286000" marR="0" lvl="4"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5pPr>
            <a:lvl6pPr marL="2743200" marR="0" lvl="5"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6pPr>
            <a:lvl7pPr marL="3200400" marR="0" lvl="6"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7pPr>
            <a:lvl8pPr marL="3657600" marR="0" lvl="7"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8pPr>
            <a:lvl9pPr marL="4114800" marR="0" lvl="8" indent="-381000" algn="l" rtl="0">
              <a:lnSpc>
                <a:spcPct val="100000"/>
              </a:lnSpc>
              <a:spcBef>
                <a:spcPts val="0"/>
              </a:spcBef>
              <a:spcAft>
                <a:spcPts val="0"/>
              </a:spcAft>
              <a:buClr>
                <a:schemeClr val="lt1"/>
              </a:buClr>
              <a:buSzPts val="2400"/>
              <a:buFont typeface="Raleway"/>
              <a:buChar char="■"/>
              <a:defRPr sz="2400" b="0" i="0" u="none" strike="noStrike" cap="none">
                <a:solidFill>
                  <a:schemeClr val="lt1"/>
                </a:solidFill>
                <a:latin typeface="Raleway"/>
                <a:ea typeface="Raleway"/>
                <a:cs typeface="Raleway"/>
                <a:sym typeface="Raleway"/>
              </a:defRPr>
            </a:lvl9pPr>
          </a:lstStyle>
          <a:p>
            <a:pPr marL="0" indent="0" algn="ctr">
              <a:buFont typeface="Raleway"/>
              <a:buNone/>
            </a:pPr>
            <a:endParaRPr lang="en-US" sz="3600" b="1" dirty="0">
              <a:latin typeface="Raleway" panose="020B0604020202020204" charset="0"/>
            </a:endParaRPr>
          </a:p>
        </p:txBody>
      </p:sp>
      <p:sp>
        <p:nvSpPr>
          <p:cNvPr id="228" name="Google Shape;228;p39"/>
          <p:cNvSpPr txBox="1">
            <a:spLocks noGrp="1"/>
          </p:cNvSpPr>
          <p:nvPr>
            <p:ph type="body" idx="4294967295"/>
          </p:nvPr>
        </p:nvSpPr>
        <p:spPr>
          <a:xfrm>
            <a:off x="2653650" y="1226700"/>
            <a:ext cx="3836700" cy="2690100"/>
          </a:xfrm>
          <a:prstGeom prst="rect">
            <a:avLst/>
          </a:prstGeom>
          <a:solidFill>
            <a:srgbClr val="20124D">
              <a:alpha val="21540"/>
            </a:srgbClr>
          </a:solidFill>
        </p:spPr>
        <p:txBody>
          <a:bodyPr spcFirstLastPara="1" wrap="square" lIns="91425" tIns="91425" rIns="91425" bIns="91425" anchor="ctr" anchorCtr="0">
            <a:noAutofit/>
          </a:bodyPr>
          <a:lstStyle/>
          <a:p>
            <a:pPr marL="0" lvl="0" indent="0" algn="ctr" rtl="0">
              <a:spcBef>
                <a:spcPts val="600"/>
              </a:spcBef>
              <a:spcAft>
                <a:spcPts val="0"/>
              </a:spcAft>
              <a:buNone/>
            </a:pPr>
            <a:r>
              <a:rPr lang="en-US" sz="3600" b="1" dirty="0">
                <a:latin typeface="Raleway" panose="020B0604020202020204" charset="0"/>
              </a:rPr>
              <a:t>¿DUDAS?</a:t>
            </a:r>
          </a:p>
        </p:txBody>
      </p:sp>
      <p:sp>
        <p:nvSpPr>
          <p:cNvPr id="229" name="Google Shape;229;p3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205274" y="1866071"/>
            <a:ext cx="6679093" cy="670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18</a:t>
            </a:fld>
            <a:endParaRPr lang="en">
              <a:solidFill>
                <a:srgbClr val="FFFFFF"/>
              </a:solidFill>
            </a:endParaRPr>
          </a:p>
        </p:txBody>
      </p:sp>
      <p:sp>
        <p:nvSpPr>
          <p:cNvPr id="3" name="Google Shape;481;p56"/>
          <p:cNvSpPr txBox="1"/>
          <p:nvPr/>
        </p:nvSpPr>
        <p:spPr>
          <a:xfrm>
            <a:off x="827584" y="1368346"/>
            <a:ext cx="6931800" cy="2673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US" sz="1600" dirty="0" err="1">
                <a:solidFill>
                  <a:schemeClr val="bg1"/>
                </a:solidFill>
                <a:latin typeface="Raleway" panose="020B0604020202020204" charset="0"/>
                <a:ea typeface="Montserrat"/>
                <a:cs typeface="Montserrat"/>
                <a:sym typeface="Montserrat"/>
              </a:rPr>
              <a:t>Podés</a:t>
            </a:r>
            <a:r>
              <a:rPr lang="en-US" sz="1600" dirty="0">
                <a:solidFill>
                  <a:schemeClr val="bg1"/>
                </a:solidFill>
                <a:latin typeface="Raleway" panose="020B0604020202020204" charset="0"/>
                <a:ea typeface="Montserrat"/>
                <a:cs typeface="Montserrat"/>
                <a:sym typeface="Montserrat"/>
              </a:rPr>
              <a:t> </a:t>
            </a:r>
            <a:r>
              <a:rPr lang="en-US" sz="1600" dirty="0" err="1">
                <a:solidFill>
                  <a:schemeClr val="bg1"/>
                </a:solidFill>
                <a:latin typeface="Raleway" panose="020B0604020202020204" charset="0"/>
                <a:ea typeface="Montserrat"/>
                <a:cs typeface="Montserrat"/>
                <a:sym typeface="Montserrat"/>
              </a:rPr>
              <a:t>encontrar</a:t>
            </a:r>
            <a:r>
              <a:rPr lang="en-US" sz="1600" dirty="0">
                <a:solidFill>
                  <a:schemeClr val="bg1"/>
                </a:solidFill>
                <a:latin typeface="Raleway" panose="020B0604020202020204" charset="0"/>
                <a:ea typeface="Montserrat"/>
                <a:cs typeface="Montserrat"/>
                <a:sym typeface="Montserrat"/>
              </a:rPr>
              <a:t> </a:t>
            </a:r>
            <a:r>
              <a:rPr lang="en-US" sz="1600" dirty="0" err="1">
                <a:solidFill>
                  <a:schemeClr val="bg1"/>
                </a:solidFill>
                <a:latin typeface="Raleway" panose="020B0604020202020204" charset="0"/>
                <a:ea typeface="Montserrat"/>
                <a:cs typeface="Montserrat"/>
                <a:sym typeface="Montserrat"/>
              </a:rPr>
              <a:t>nuestra</a:t>
            </a:r>
            <a:r>
              <a:rPr lang="en-US" sz="1600" dirty="0">
                <a:solidFill>
                  <a:schemeClr val="bg1"/>
                </a:solidFill>
                <a:latin typeface="Raleway" panose="020B0604020202020204" charset="0"/>
                <a:ea typeface="Montserrat"/>
                <a:cs typeface="Montserrat"/>
                <a:sym typeface="Montserrat"/>
              </a:rPr>
              <a:t> </a:t>
            </a:r>
            <a:r>
              <a:rPr lang="en-US" sz="1600" dirty="0" err="1">
                <a:solidFill>
                  <a:schemeClr val="bg1"/>
                </a:solidFill>
                <a:latin typeface="Raleway" panose="020B0604020202020204" charset="0"/>
                <a:ea typeface="Montserrat"/>
                <a:cs typeface="Montserrat"/>
                <a:sym typeface="Montserrat"/>
              </a:rPr>
              <a:t>oferta</a:t>
            </a:r>
            <a:r>
              <a:rPr lang="en-US" sz="1600" dirty="0">
                <a:solidFill>
                  <a:schemeClr val="bg1"/>
                </a:solidFill>
                <a:latin typeface="Raleway" panose="020B0604020202020204" charset="0"/>
                <a:ea typeface="Montserrat"/>
                <a:cs typeface="Montserrat"/>
                <a:sym typeface="Montserrat"/>
              </a:rPr>
              <a:t> de </a:t>
            </a:r>
            <a:r>
              <a:rPr lang="en-US" sz="1600" dirty="0" err="1">
                <a:solidFill>
                  <a:schemeClr val="bg1"/>
                </a:solidFill>
                <a:latin typeface="Raleway" panose="020B0604020202020204" charset="0"/>
                <a:ea typeface="Montserrat"/>
                <a:cs typeface="Montserrat"/>
                <a:sym typeface="Montserrat"/>
              </a:rPr>
              <a:t>cursos</a:t>
            </a:r>
            <a:r>
              <a:rPr lang="en-US" sz="1600" dirty="0">
                <a:solidFill>
                  <a:schemeClr val="bg1"/>
                </a:solidFill>
                <a:latin typeface="Raleway" panose="020B0604020202020204" charset="0"/>
                <a:ea typeface="Montserrat"/>
                <a:cs typeface="Montserrat"/>
                <a:sym typeface="Montserrat"/>
              </a:rPr>
              <a:t> </a:t>
            </a:r>
            <a:r>
              <a:rPr lang="en-US" sz="1600" dirty="0" err="1">
                <a:solidFill>
                  <a:schemeClr val="bg1"/>
                </a:solidFill>
                <a:latin typeface="Raleway" panose="020B0604020202020204" charset="0"/>
                <a:ea typeface="Montserrat"/>
                <a:cs typeface="Montserrat"/>
                <a:sym typeface="Montserrat"/>
              </a:rPr>
              <a:t>en</a:t>
            </a:r>
            <a:endParaRPr sz="1600" dirty="0">
              <a:solidFill>
                <a:schemeClr val="bg1"/>
              </a:solidFill>
              <a:latin typeface="Raleway" panose="020B0604020202020204" charset="0"/>
              <a:ea typeface="Montserrat"/>
              <a:cs typeface="Montserrat"/>
              <a:sym typeface="Montserrat"/>
            </a:endParaRPr>
          </a:p>
        </p:txBody>
      </p:sp>
      <p:pic>
        <p:nvPicPr>
          <p:cNvPr id="4" name="Picture 2" descr="Java – Logos Download">
            <a:extLst>
              <a:ext uri="{FF2B5EF4-FFF2-40B4-BE49-F238E27FC236}">
                <a16:creationId xmlns:a16="http://schemas.microsoft.com/office/drawing/2014/main" id="{1C91BFD1-435A-44E5-BEFA-622FA4E9E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568" y="2643758"/>
            <a:ext cx="651293" cy="11002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C2FF9539-4C2F-4995-85FA-15A9F4912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944" y="2691822"/>
            <a:ext cx="963656" cy="963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Logo Angular PNG transparente - StickPNG">
            <a:extLst>
              <a:ext uri="{FF2B5EF4-FFF2-40B4-BE49-F238E27FC236}">
                <a16:creationId xmlns:a16="http://schemas.microsoft.com/office/drawing/2014/main" id="{BAD22044-9CD9-469E-8319-57F25109F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748" y="3765379"/>
            <a:ext cx="568056" cy="603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Js, logo, react, react js icon">
            <a:extLst>
              <a:ext uri="{FF2B5EF4-FFF2-40B4-BE49-F238E27FC236}">
                <a16:creationId xmlns:a16="http://schemas.microsoft.com/office/drawing/2014/main" id="{617D95F3-22A4-43F8-B654-939440F02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252" y="2774402"/>
            <a:ext cx="798496" cy="7984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BB239FA9-13A6-4EC9-89DC-1E4F15FEB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3767723"/>
            <a:ext cx="1138246" cy="696452"/>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81;p56">
            <a:extLst>
              <a:ext uri="{FF2B5EF4-FFF2-40B4-BE49-F238E27FC236}">
                <a16:creationId xmlns:a16="http://schemas.microsoft.com/office/drawing/2014/main" id="{76BA9929-00EC-409C-BAEA-805305C0E10F}"/>
              </a:ext>
            </a:extLst>
          </p:cNvPr>
          <p:cNvSpPr txBox="1"/>
          <p:nvPr/>
        </p:nvSpPr>
        <p:spPr>
          <a:xfrm>
            <a:off x="1074486" y="2067694"/>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400" dirty="0">
                <a:solidFill>
                  <a:schemeClr val="bg1"/>
                </a:solidFill>
                <a:latin typeface="Raleway" panose="020B0604020202020204" charset="0"/>
                <a:ea typeface="Montserrat"/>
                <a:cs typeface="Montserrat"/>
                <a:sym typeface="Montserrat"/>
              </a:rPr>
              <a:t>HTTP://WWW.CODIGOCODE.COM/CURSOS</a:t>
            </a:r>
            <a:endParaRPr sz="2400" dirty="0">
              <a:solidFill>
                <a:schemeClr val="bg1"/>
              </a:solidFill>
              <a:latin typeface="Raleway" panose="020B0604020202020204" charset="0"/>
              <a:ea typeface="Montserrat"/>
              <a:cs typeface="Montserrat"/>
              <a:sym typeface="Montserrat"/>
            </a:endParaRPr>
          </a:p>
        </p:txBody>
      </p:sp>
      <p:pic>
        <p:nvPicPr>
          <p:cNvPr id="11" name="Picture 16">
            <a:extLst>
              <a:ext uri="{FF2B5EF4-FFF2-40B4-BE49-F238E27FC236}">
                <a16:creationId xmlns:a16="http://schemas.microsoft.com/office/drawing/2014/main" id="{DCEF40B9-6D46-41D1-8292-65462C0405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40" y="3863242"/>
            <a:ext cx="1523508" cy="5544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a:extLst>
              <a:ext uri="{FF2B5EF4-FFF2-40B4-BE49-F238E27FC236}">
                <a16:creationId xmlns:a16="http://schemas.microsoft.com/office/drawing/2014/main" id="{CC986F7E-0B5D-4440-9B09-2B39D671EF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3602" y="2907900"/>
            <a:ext cx="984384" cy="5314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505760" y="438018"/>
            <a:ext cx="6232672" cy="646331"/>
          </a:xfrm>
          <a:prstGeom prst="rect">
            <a:avLst/>
          </a:prstGeom>
          <a:noFill/>
        </p:spPr>
        <p:txBody>
          <a:bodyPr wrap="square" rtlCol="0">
            <a:spAutoFit/>
          </a:bodyPr>
          <a:lstStyle/>
          <a:p>
            <a:pPr algn="ctr"/>
            <a:r>
              <a:rPr lang="es-AR" sz="1800" b="1" dirty="0">
                <a:solidFill>
                  <a:schemeClr val="bg1"/>
                </a:solidFill>
                <a:latin typeface="Raleway" panose="020B0604020202020204" charset="0"/>
              </a:rPr>
              <a:t>¿</a:t>
            </a:r>
            <a:r>
              <a:rPr lang="es-AR" sz="1800" b="1" dirty="0" err="1">
                <a:solidFill>
                  <a:schemeClr val="bg1"/>
                </a:solidFill>
                <a:latin typeface="Raleway" panose="020B0604020202020204" charset="0"/>
              </a:rPr>
              <a:t>Querés</a:t>
            </a:r>
            <a:r>
              <a:rPr lang="es-AR" sz="1800" b="1" dirty="0">
                <a:solidFill>
                  <a:schemeClr val="bg1"/>
                </a:solidFill>
                <a:latin typeface="Raleway" panose="020B0604020202020204" charset="0"/>
              </a:rPr>
              <a:t> aprender más? </a:t>
            </a:r>
          </a:p>
          <a:p>
            <a:pPr algn="ctr"/>
            <a:r>
              <a:rPr lang="es-AR" sz="1800" b="1" dirty="0">
                <a:solidFill>
                  <a:schemeClr val="bg1"/>
                </a:solidFill>
                <a:latin typeface="Raleway" panose="020B0604020202020204" charset="0"/>
              </a:rPr>
              <a:t>¿</a:t>
            </a:r>
            <a:r>
              <a:rPr lang="es-AR" sz="1800" b="1" dirty="0" err="1">
                <a:solidFill>
                  <a:schemeClr val="bg1"/>
                </a:solidFill>
                <a:latin typeface="Raleway" panose="020B0604020202020204" charset="0"/>
              </a:rPr>
              <a:t>Querés</a:t>
            </a:r>
            <a:r>
              <a:rPr lang="es-AR" sz="1800" b="1" dirty="0">
                <a:solidFill>
                  <a:schemeClr val="bg1"/>
                </a:solidFill>
                <a:latin typeface="Raleway" panose="020B0604020202020204" charset="0"/>
              </a:rPr>
              <a:t> conocer otros lenguajes de programación?</a:t>
            </a: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8039" y="3649356"/>
            <a:ext cx="768299" cy="768299"/>
          </a:xfrm>
          <a:prstGeom prst="rect">
            <a:avLst/>
          </a:prstGeom>
        </p:spPr>
      </p:pic>
      <p:pic>
        <p:nvPicPr>
          <p:cNvPr id="2050" name="Picture 2" descr="C:\Users\debora.stipetic\Desktop\Codigo Code\New folder (2)\icons8-cursor-250.png"/>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7580609" y="2497315"/>
            <a:ext cx="503161" cy="50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14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43AD-6DFF-4C63-9B15-854E1B1014AB}"/>
              </a:ext>
            </a:extLst>
          </p:cNvPr>
          <p:cNvSpPr>
            <a:spLocks noGrp="1"/>
          </p:cNvSpPr>
          <p:nvPr>
            <p:ph type="ctrTitle"/>
          </p:nvPr>
        </p:nvSpPr>
        <p:spPr>
          <a:xfrm>
            <a:off x="683568" y="22464"/>
            <a:ext cx="5878800" cy="1159800"/>
          </a:xfrm>
        </p:spPr>
        <p:txBody>
          <a:bodyPr/>
          <a:lstStyle/>
          <a:p>
            <a:r>
              <a:rPr lang="es-AR" dirty="0">
                <a:solidFill>
                  <a:schemeClr val="bg1"/>
                </a:solidFill>
              </a:rPr>
              <a:t>Contactos</a:t>
            </a:r>
            <a:endParaRPr lang="en-US" dirty="0">
              <a:solidFill>
                <a:schemeClr val="bg1"/>
              </a:solidFill>
            </a:endParaRPr>
          </a:p>
        </p:txBody>
      </p:sp>
      <p:sp>
        <p:nvSpPr>
          <p:cNvPr id="3" name="Subtitle 2">
            <a:extLst>
              <a:ext uri="{FF2B5EF4-FFF2-40B4-BE49-F238E27FC236}">
                <a16:creationId xmlns:a16="http://schemas.microsoft.com/office/drawing/2014/main" id="{F3800B2C-5AC1-4F6F-9354-FA21A39A4364}"/>
              </a:ext>
            </a:extLst>
          </p:cNvPr>
          <p:cNvSpPr>
            <a:spLocks noGrp="1"/>
          </p:cNvSpPr>
          <p:nvPr>
            <p:ph type="subTitle" idx="1"/>
          </p:nvPr>
        </p:nvSpPr>
        <p:spPr>
          <a:xfrm>
            <a:off x="719365" y="1731640"/>
            <a:ext cx="7056784" cy="2592288"/>
          </a:xfrm>
        </p:spPr>
        <p:txBody>
          <a:bodyPr/>
          <a:lstStyle/>
          <a:p>
            <a:pPr marL="76200" indent="0"/>
            <a:r>
              <a:rPr lang="es-AR" sz="1600" dirty="0">
                <a:solidFill>
                  <a:schemeClr val="bg1">
                    <a:lumMod val="85000"/>
                  </a:schemeClr>
                </a:solidFill>
                <a:latin typeface="Raleway" panose="020B0604020202020204" charset="0"/>
              </a:rPr>
              <a:t>Pueden escribirnos a:</a:t>
            </a:r>
            <a:endParaRPr lang="es-AR" sz="1600" dirty="0">
              <a:solidFill>
                <a:schemeClr val="bg1">
                  <a:lumMod val="85000"/>
                </a:schemeClr>
              </a:solidFill>
              <a:latin typeface="Raleway" panose="020B0604020202020204" charset="0"/>
              <a:hlinkClick r:id="rId2"/>
            </a:endParaRPr>
          </a:p>
          <a:p>
            <a:pPr marL="76200" indent="0"/>
            <a:endParaRPr lang="es-AR" sz="1600" dirty="0">
              <a:solidFill>
                <a:schemeClr val="bg1">
                  <a:lumMod val="85000"/>
                </a:schemeClr>
              </a:solidFill>
              <a:latin typeface="Raleway" panose="020B0604020202020204" charset="0"/>
              <a:hlinkClick r:id="rId2"/>
            </a:endParaRPr>
          </a:p>
          <a:p>
            <a:pPr>
              <a:buClr>
                <a:schemeClr val="bg1">
                  <a:lumMod val="85000"/>
                </a:schemeClr>
              </a:buClr>
              <a:buFont typeface="Wingdings" panose="05000000000000000000" pitchFamily="2" charset="2"/>
              <a:buChar char="ü"/>
            </a:pPr>
            <a:r>
              <a:rPr lang="es-AR" sz="1600" dirty="0">
                <a:solidFill>
                  <a:schemeClr val="bg1">
                    <a:lumMod val="85000"/>
                  </a:schemeClr>
                </a:solidFill>
                <a:latin typeface="Raleway" panose="020B0604020202020204" charset="0"/>
              </a:rPr>
              <a:t>d</a:t>
            </a:r>
            <a:r>
              <a:rPr lang="en-US" sz="1600" dirty="0">
                <a:solidFill>
                  <a:schemeClr val="bg1">
                    <a:lumMod val="85000"/>
                  </a:schemeClr>
                </a:solidFill>
                <a:latin typeface="Raleway" panose="020B0604020202020204" charset="0"/>
              </a:rPr>
              <a:t>ante@codigocode.com</a:t>
            </a:r>
          </a:p>
          <a:p>
            <a:pPr>
              <a:buClr>
                <a:schemeClr val="bg1">
                  <a:lumMod val="85000"/>
                </a:schemeClr>
              </a:buClr>
              <a:buFont typeface="Wingdings" panose="05000000000000000000" pitchFamily="2" charset="2"/>
              <a:buChar char="ü"/>
            </a:pPr>
            <a:endParaRPr lang="en-US" sz="1600" dirty="0">
              <a:solidFill>
                <a:schemeClr val="bg1">
                  <a:lumMod val="85000"/>
                </a:schemeClr>
              </a:solidFill>
              <a:latin typeface="Raleway" panose="020B0604020202020204" charset="0"/>
            </a:endParaRPr>
          </a:p>
          <a:p>
            <a:pPr>
              <a:buClr>
                <a:schemeClr val="bg1">
                  <a:lumMod val="85000"/>
                </a:schemeClr>
              </a:buClr>
              <a:buFont typeface="Wingdings" panose="05000000000000000000" pitchFamily="2" charset="2"/>
              <a:buChar char="ü"/>
            </a:pPr>
            <a:r>
              <a:rPr lang="en-US" sz="1600" dirty="0">
                <a:solidFill>
                  <a:schemeClr val="bg1">
                    <a:lumMod val="85000"/>
                  </a:schemeClr>
                </a:solidFill>
                <a:latin typeface="Raleway" panose="020B0604020202020204" charset="0"/>
              </a:rPr>
              <a:t>debora@codigocode.com</a:t>
            </a:r>
          </a:p>
          <a:p>
            <a:pPr>
              <a:buClr>
                <a:schemeClr val="bg1">
                  <a:lumMod val="85000"/>
                </a:schemeClr>
              </a:buClr>
              <a:buFont typeface="Wingdings" panose="05000000000000000000" pitchFamily="2" charset="2"/>
              <a:buChar char="ü"/>
            </a:pPr>
            <a:endParaRPr lang="en-US" sz="1600" dirty="0">
              <a:solidFill>
                <a:schemeClr val="bg1">
                  <a:lumMod val="85000"/>
                </a:schemeClr>
              </a:solidFill>
              <a:latin typeface="Raleway" panose="020B0604020202020204" charset="0"/>
            </a:endParaRPr>
          </a:p>
          <a:p>
            <a:pPr>
              <a:buClr>
                <a:schemeClr val="bg1">
                  <a:lumMod val="85000"/>
                </a:schemeClr>
              </a:buClr>
              <a:buFont typeface="Wingdings" panose="05000000000000000000" pitchFamily="2" charset="2"/>
              <a:buChar char="ü"/>
            </a:pPr>
            <a:r>
              <a:rPr lang="en-US" sz="1600" dirty="0">
                <a:solidFill>
                  <a:schemeClr val="bg1">
                    <a:lumMod val="85000"/>
                  </a:schemeClr>
                </a:solidFill>
                <a:latin typeface="Raleway" panose="020B0604020202020204" charset="0"/>
              </a:rPr>
              <a:t>contacto@codigocode.com</a:t>
            </a:r>
          </a:p>
          <a:p>
            <a:pPr marL="76200" indent="0"/>
            <a:endParaRPr lang="en-US" sz="1600" dirty="0">
              <a:solidFill>
                <a:schemeClr val="bg1">
                  <a:lumMod val="85000"/>
                </a:schemeClr>
              </a:solidFill>
              <a:latin typeface="Raleway" panose="020B0604020202020204" charset="0"/>
            </a:endParaRPr>
          </a:p>
        </p:txBody>
      </p:sp>
      <p:sp>
        <p:nvSpPr>
          <p:cNvPr id="4" name="Slide Number Placeholder 3">
            <a:extLst>
              <a:ext uri="{FF2B5EF4-FFF2-40B4-BE49-F238E27FC236}">
                <a16:creationId xmlns:a16="http://schemas.microsoft.com/office/drawing/2014/main" id="{340DAC3E-0F7E-45C5-A59B-E8CA69483B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descr="C:\Users\debora.stipetic\Desktop\Codigo Code\New folder (2)\1383325-social-media\1383325-social-media\png\005-instagram.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873823" y="3266486"/>
            <a:ext cx="655516" cy="65551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bora.stipetic\Desktop\Codigo Code\New folder (2)\1383325-social-media\1383325-social-media\png\002-youtube.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452319" y="3147814"/>
            <a:ext cx="865669" cy="865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debora.stipetic\Desktop\Codigo Code\New folder (2)\1383325-social-media\1383325-social-media\png\001-facebook.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155568" y="3266486"/>
            <a:ext cx="628326" cy="628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386285" y="1785932"/>
            <a:ext cx="353770" cy="353770"/>
          </a:xfrm>
          <a:prstGeom prst="rect">
            <a:avLst/>
          </a:prstGeom>
        </p:spPr>
      </p:pic>
      <p:sp>
        <p:nvSpPr>
          <p:cNvPr id="7" name="TextBox 6"/>
          <p:cNvSpPr txBox="1"/>
          <p:nvPr/>
        </p:nvSpPr>
        <p:spPr>
          <a:xfrm>
            <a:off x="4139952" y="1671650"/>
            <a:ext cx="4824536" cy="9361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indent="0">
              <a:buClr>
                <a:srgbClr val="FFFFFF"/>
              </a:buClr>
              <a:buSzPts val="1800"/>
              <a:buFont typeface="Homemade Apple"/>
              <a:buNone/>
              <a:defRPr sz="1600">
                <a:solidFill>
                  <a:schemeClr val="bg1">
                    <a:lumMod val="85000"/>
                  </a:schemeClr>
                </a:solidFill>
                <a:latin typeface="Raleway" panose="020B0604020202020204" charset="0"/>
                <a:ea typeface="Homemade Apple"/>
                <a:cs typeface="Homemade Apple"/>
                <a:sym typeface="Homemade Apple"/>
              </a:defRPr>
            </a:lvl1pPr>
            <a:lvl2pPr marL="9144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2pPr>
            <a:lvl3pPr marL="13716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3pPr>
            <a:lvl4pPr marL="18288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4pPr>
            <a:lvl5pPr marL="22860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5pPr>
            <a:lvl6pPr marL="27432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6pPr>
            <a:lvl7pPr marL="32004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7pPr>
            <a:lvl8pPr marL="36576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8pPr>
            <a:lvl9pPr marL="4114800" indent="-381000" algn="ctr">
              <a:buClr>
                <a:schemeClr val="dk2"/>
              </a:buClr>
              <a:buSzPts val="2400"/>
              <a:buFont typeface="Homemade Apple"/>
              <a:buNone/>
              <a:defRPr sz="2400">
                <a:solidFill>
                  <a:schemeClr val="dk2"/>
                </a:solidFill>
                <a:latin typeface="Homemade Apple"/>
                <a:ea typeface="Homemade Apple"/>
                <a:cs typeface="Homemade Apple"/>
                <a:sym typeface="Homemade Apple"/>
              </a:defRPr>
            </a:lvl9pPr>
          </a:lstStyle>
          <a:p>
            <a:r>
              <a:rPr lang="es-AR" sz="2400" dirty="0"/>
              <a:t>http://www.codigocode.com/</a:t>
            </a:r>
          </a:p>
        </p:txBody>
      </p:sp>
      <p:sp>
        <p:nvSpPr>
          <p:cNvPr id="8" name="TextBox 7"/>
          <p:cNvSpPr txBox="1"/>
          <p:nvPr/>
        </p:nvSpPr>
        <p:spPr>
          <a:xfrm>
            <a:off x="4788024" y="2705893"/>
            <a:ext cx="3672408" cy="307777"/>
          </a:xfrm>
          <a:prstGeom prst="rect">
            <a:avLst/>
          </a:prstGeom>
          <a:noFill/>
        </p:spPr>
        <p:txBody>
          <a:bodyPr wrap="square" rtlCol="0">
            <a:spAutoFit/>
          </a:bodyPr>
          <a:lstStyle/>
          <a:p>
            <a:pPr algn="ctr"/>
            <a:r>
              <a:rPr lang="es-AR" dirty="0" err="1">
                <a:solidFill>
                  <a:schemeClr val="bg1">
                    <a:lumMod val="85000"/>
                  </a:schemeClr>
                </a:solidFill>
              </a:rPr>
              <a:t>Seguinos</a:t>
            </a:r>
            <a:r>
              <a:rPr lang="es-AR" dirty="0">
                <a:solidFill>
                  <a:schemeClr val="bg1">
                    <a:lumMod val="85000"/>
                  </a:schemeClr>
                </a:solidFill>
              </a:rPr>
              <a:t> en las redes</a:t>
            </a:r>
          </a:p>
        </p:txBody>
      </p:sp>
      <p:sp>
        <p:nvSpPr>
          <p:cNvPr id="9" name="TextBox 8"/>
          <p:cNvSpPr txBox="1"/>
          <p:nvPr/>
        </p:nvSpPr>
        <p:spPr>
          <a:xfrm>
            <a:off x="4733529" y="4013483"/>
            <a:ext cx="936104" cy="246221"/>
          </a:xfrm>
          <a:prstGeom prst="rect">
            <a:avLst/>
          </a:prstGeom>
          <a:noFill/>
        </p:spPr>
        <p:txBody>
          <a:bodyPr wrap="square" rtlCol="0">
            <a:spAutoFit/>
          </a:bodyPr>
          <a:lstStyle/>
          <a:p>
            <a:r>
              <a:rPr lang="es-AR" sz="1000" dirty="0">
                <a:solidFill>
                  <a:schemeClr val="bg1">
                    <a:lumMod val="85000"/>
                  </a:schemeClr>
                </a:solidFill>
              </a:rPr>
              <a:t>/</a:t>
            </a:r>
            <a:r>
              <a:rPr lang="es-AR" sz="1000" dirty="0" err="1">
                <a:solidFill>
                  <a:schemeClr val="bg1">
                    <a:lumMod val="85000"/>
                  </a:schemeClr>
                </a:solidFill>
              </a:rPr>
              <a:t>codigo.code</a:t>
            </a:r>
            <a:endParaRPr lang="es-AR" sz="1000" dirty="0">
              <a:solidFill>
                <a:schemeClr val="bg1">
                  <a:lumMod val="85000"/>
                </a:schemeClr>
              </a:solidFill>
            </a:endParaRPr>
          </a:p>
        </p:txBody>
      </p:sp>
      <p:sp>
        <p:nvSpPr>
          <p:cNvPr id="13" name="TextBox 12"/>
          <p:cNvSpPr txBox="1"/>
          <p:nvPr/>
        </p:nvSpPr>
        <p:spPr>
          <a:xfrm>
            <a:off x="6002287" y="4001658"/>
            <a:ext cx="936104" cy="246221"/>
          </a:xfrm>
          <a:prstGeom prst="rect">
            <a:avLst/>
          </a:prstGeom>
          <a:noFill/>
        </p:spPr>
        <p:txBody>
          <a:bodyPr wrap="square" rtlCol="0">
            <a:spAutoFit/>
          </a:bodyPr>
          <a:lstStyle/>
          <a:p>
            <a:r>
              <a:rPr lang="es-AR" sz="1000" dirty="0">
                <a:solidFill>
                  <a:schemeClr val="bg1">
                    <a:lumMod val="85000"/>
                  </a:schemeClr>
                </a:solidFill>
              </a:rPr>
              <a:t>/</a:t>
            </a:r>
            <a:r>
              <a:rPr lang="es-AR" sz="1000" dirty="0" err="1">
                <a:solidFill>
                  <a:schemeClr val="bg1">
                    <a:lumMod val="85000"/>
                  </a:schemeClr>
                </a:solidFill>
              </a:rPr>
              <a:t>codigocode</a:t>
            </a:r>
            <a:endParaRPr lang="es-AR" sz="1000" dirty="0">
              <a:solidFill>
                <a:schemeClr val="bg1">
                  <a:lumMod val="85000"/>
                </a:schemeClr>
              </a:solidFill>
            </a:endParaRPr>
          </a:p>
        </p:txBody>
      </p:sp>
      <p:sp>
        <p:nvSpPr>
          <p:cNvPr id="14" name="TextBox 13"/>
          <p:cNvSpPr txBox="1"/>
          <p:nvPr/>
        </p:nvSpPr>
        <p:spPr>
          <a:xfrm>
            <a:off x="7452320" y="4013483"/>
            <a:ext cx="936104" cy="246221"/>
          </a:xfrm>
          <a:prstGeom prst="rect">
            <a:avLst/>
          </a:prstGeom>
          <a:noFill/>
        </p:spPr>
        <p:txBody>
          <a:bodyPr wrap="square" rtlCol="0">
            <a:spAutoFit/>
          </a:bodyPr>
          <a:lstStyle/>
          <a:p>
            <a:r>
              <a:rPr lang="es-AR" sz="1000" dirty="0">
                <a:solidFill>
                  <a:schemeClr val="bg1">
                    <a:lumMod val="85000"/>
                  </a:schemeClr>
                </a:solidFill>
              </a:rPr>
              <a:t>/</a:t>
            </a:r>
            <a:r>
              <a:rPr lang="es-AR" sz="1000" dirty="0" err="1">
                <a:solidFill>
                  <a:schemeClr val="bg1">
                    <a:lumMod val="85000"/>
                  </a:schemeClr>
                </a:solidFill>
              </a:rPr>
              <a:t>codigocode</a:t>
            </a:r>
            <a:endParaRPr lang="es-AR" sz="1000" dirty="0">
              <a:solidFill>
                <a:schemeClr val="bg1">
                  <a:lumMod val="85000"/>
                </a:schemeClr>
              </a:solidFill>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1622" y="30932"/>
            <a:ext cx="1244674" cy="1244674"/>
          </a:xfrm>
          <a:prstGeom prst="rect">
            <a:avLst/>
          </a:prstGeom>
        </p:spPr>
      </p:pic>
    </p:spTree>
    <p:extLst>
      <p:ext uri="{BB962C8B-B14F-4D97-AF65-F5344CB8AC3E}">
        <p14:creationId xmlns:p14="http://schemas.microsoft.com/office/powerpoint/2010/main" val="3649277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1"/>
          <p:cNvPicPr preferRelativeResize="0"/>
          <p:nvPr/>
        </p:nvPicPr>
        <p:blipFill rotWithShape="1">
          <a:blip r:embed="rId3">
            <a:alphaModFix amt="14000"/>
          </a:blip>
          <a:srcRect/>
          <a:stretch/>
        </p:blipFill>
        <p:spPr>
          <a:xfrm>
            <a:off x="0" y="0"/>
            <a:ext cx="9144000" cy="5143500"/>
          </a:xfrm>
          <a:prstGeom prst="rect">
            <a:avLst/>
          </a:prstGeom>
          <a:noFill/>
          <a:ln>
            <a:noFill/>
          </a:ln>
        </p:spPr>
      </p:pic>
      <p:sp>
        <p:nvSpPr>
          <p:cNvPr id="165" name="Google Shape;165;p31"/>
          <p:cNvSpPr txBox="1">
            <a:spLocks noGrp="1"/>
          </p:cNvSpPr>
          <p:nvPr>
            <p:ph type="subTitle" idx="4294967295"/>
          </p:nvPr>
        </p:nvSpPr>
        <p:spPr>
          <a:xfrm>
            <a:off x="683568" y="483518"/>
            <a:ext cx="6982544"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200" b="1" dirty="0"/>
              <a:t>Soy DANTE PANELLA</a:t>
            </a:r>
            <a:endParaRPr sz="3200" b="1" dirty="0"/>
          </a:p>
        </p:txBody>
      </p:sp>
      <p:sp>
        <p:nvSpPr>
          <p:cNvPr id="166" name="Google Shape;166;p31"/>
          <p:cNvSpPr txBox="1">
            <a:spLocks noGrp="1"/>
          </p:cNvSpPr>
          <p:nvPr>
            <p:ph type="body" idx="4294967295"/>
          </p:nvPr>
        </p:nvSpPr>
        <p:spPr>
          <a:xfrm>
            <a:off x="755576" y="1307857"/>
            <a:ext cx="48639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AR" dirty="0"/>
              <a:t>Arquitecto de software con más de 23 años de experiencia en la construcción de aplicaciones, servicios, educación y formación</a:t>
            </a:r>
          </a:p>
          <a:p>
            <a:pPr marL="0" lvl="0" indent="0" algn="l" rtl="0">
              <a:spcBef>
                <a:spcPts val="600"/>
              </a:spcBef>
              <a:spcAft>
                <a:spcPts val="0"/>
              </a:spcAft>
              <a:buNone/>
            </a:pPr>
            <a:endParaRPr lang="es-AR" dirty="0"/>
          </a:p>
          <a:p>
            <a:pPr marL="0" lvl="0" indent="0" algn="l" rtl="0">
              <a:spcBef>
                <a:spcPts val="600"/>
              </a:spcBef>
              <a:spcAft>
                <a:spcPts val="0"/>
              </a:spcAft>
              <a:buNone/>
            </a:pPr>
            <a:r>
              <a:rPr lang="es-AR" dirty="0"/>
              <a:t>Dante@codigocode.com</a:t>
            </a:r>
            <a:endParaRPr dirty="0"/>
          </a:p>
        </p:txBody>
      </p:sp>
      <p:sp>
        <p:nvSpPr>
          <p:cNvPr id="167" name="Google Shape;167;p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p>
            <a:fld id="{00000000-1234-1234-1234-123412341234}" type="slidenum">
              <a:rPr lang="en">
                <a:solidFill>
                  <a:srgbClr val="FFFFFF"/>
                </a:solidFill>
              </a:rPr>
              <a:pPr/>
              <a:t>2</a:t>
            </a:fld>
            <a:endParaRPr>
              <a:solidFill>
                <a:srgbClr val="FFFFFF"/>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265009"/>
            <a:ext cx="2088232" cy="2088232"/>
          </a:xfrm>
          <a:prstGeom prst="rect">
            <a:avLst/>
          </a:prstGeom>
        </p:spPr>
      </p:pic>
    </p:spTree>
    <p:extLst>
      <p:ext uri="{BB962C8B-B14F-4D97-AF65-F5344CB8AC3E}">
        <p14:creationId xmlns:p14="http://schemas.microsoft.com/office/powerpoint/2010/main" val="1977263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8" name="Google Shape;158;p3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5138" name="Picture 18" descr="Thank You PNG Transparent Images | PNG All">
            <a:extLst>
              <a:ext uri="{FF2B5EF4-FFF2-40B4-BE49-F238E27FC236}">
                <a16:creationId xmlns:a16="http://schemas.microsoft.com/office/drawing/2014/main" id="{2AB5BB2F-9BA6-40AB-BE76-923746833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12" y="1036046"/>
            <a:ext cx="7677394" cy="409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1"/>
          <p:cNvPicPr preferRelativeResize="0"/>
          <p:nvPr/>
        </p:nvPicPr>
        <p:blipFill rotWithShape="1">
          <a:blip r:embed="rId3">
            <a:alphaModFix amt="14000"/>
          </a:blip>
          <a:srcRect/>
          <a:stretch/>
        </p:blipFill>
        <p:spPr>
          <a:xfrm>
            <a:off x="0" y="0"/>
            <a:ext cx="9144000" cy="5143500"/>
          </a:xfrm>
          <a:prstGeom prst="rect">
            <a:avLst/>
          </a:prstGeom>
          <a:noFill/>
          <a:ln>
            <a:noFill/>
          </a:ln>
        </p:spPr>
      </p:pic>
      <p:sp>
        <p:nvSpPr>
          <p:cNvPr id="165" name="Google Shape;165;p31"/>
          <p:cNvSpPr txBox="1">
            <a:spLocks noGrp="1"/>
          </p:cNvSpPr>
          <p:nvPr>
            <p:ph type="subTitle" idx="4294967295"/>
          </p:nvPr>
        </p:nvSpPr>
        <p:spPr>
          <a:xfrm>
            <a:off x="1979712" y="883206"/>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dirty="0"/>
              <a:t>¿</a:t>
            </a:r>
            <a:r>
              <a:rPr lang="en-US" sz="3600" b="1" dirty="0" err="1"/>
              <a:t>Quiénes</a:t>
            </a:r>
            <a:r>
              <a:rPr lang="en-US" sz="3600" b="1" dirty="0"/>
              <a:t> </a:t>
            </a:r>
            <a:r>
              <a:rPr lang="en-US" sz="3600" b="1" dirty="0" err="1"/>
              <a:t>somos</a:t>
            </a:r>
            <a:r>
              <a:rPr lang="en-US" sz="3600" b="1" dirty="0"/>
              <a:t>?</a:t>
            </a:r>
            <a:endParaRPr sz="3600" b="1" dirty="0"/>
          </a:p>
        </p:txBody>
      </p:sp>
      <p:sp>
        <p:nvSpPr>
          <p:cNvPr id="166" name="Google Shape;166;p31"/>
          <p:cNvSpPr txBox="1">
            <a:spLocks noGrp="1"/>
          </p:cNvSpPr>
          <p:nvPr>
            <p:ph type="body" idx="4294967295"/>
          </p:nvPr>
        </p:nvSpPr>
        <p:spPr>
          <a:xfrm>
            <a:off x="685800" y="2139702"/>
            <a:ext cx="8343484"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AR" dirty="0"/>
              <a:t>Un grupo de expertos y educadores apasionados por el desarrollo de software, gestión, diseño, video juegos, machine </a:t>
            </a:r>
            <a:r>
              <a:rPr lang="es-AR" dirty="0" err="1"/>
              <a:t>learning</a:t>
            </a:r>
            <a:r>
              <a:rPr lang="es-AR" dirty="0"/>
              <a:t>, </a:t>
            </a:r>
            <a:r>
              <a:rPr lang="es-AR" dirty="0" err="1"/>
              <a:t>big</a:t>
            </a:r>
            <a:r>
              <a:rPr lang="es-AR" dirty="0"/>
              <a:t> data, habilidades blandas.</a:t>
            </a:r>
            <a:endParaRPr dirty="0"/>
          </a:p>
        </p:txBody>
      </p:sp>
      <p:sp>
        <p:nvSpPr>
          <p:cNvPr id="167" name="Google Shape;167;p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555526"/>
            <a:ext cx="1440160" cy="1440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ctrTitle"/>
          </p:nvPr>
        </p:nvSpPr>
        <p:spPr>
          <a:xfrm>
            <a:off x="827584" y="391803"/>
            <a:ext cx="5878800" cy="70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AR" sz="2800" dirty="0"/>
              <a:t>Preparando motores!</a:t>
            </a:r>
            <a:endParaRPr sz="2800" dirty="0"/>
          </a:p>
        </p:txBody>
      </p:sp>
      <p:sp>
        <p:nvSpPr>
          <p:cNvPr id="173" name="Google Shape;173;p32"/>
          <p:cNvSpPr txBox="1">
            <a:spLocks noGrp="1"/>
          </p:cNvSpPr>
          <p:nvPr>
            <p:ph type="subTitle" idx="1"/>
          </p:nvPr>
        </p:nvSpPr>
        <p:spPr>
          <a:xfrm>
            <a:off x="467544" y="1635646"/>
            <a:ext cx="8280920" cy="27363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dirty="0">
                <a:latin typeface="Raleway" panose="020B0604020202020204" charset="0"/>
                <a:ea typeface="Gungsuh" panose="020B0503020000020004" pitchFamily="18" charset="-127"/>
              </a:rPr>
              <a:t>Hoy estaremos viendo:</a:t>
            </a:r>
          </a:p>
          <a:p>
            <a:pPr marL="0" lvl="0" indent="0" algn="l" rtl="0">
              <a:spcBef>
                <a:spcPts val="0"/>
              </a:spcBef>
              <a:spcAft>
                <a:spcPts val="0"/>
              </a:spcAft>
              <a:buNone/>
            </a:pPr>
            <a:endParaRPr lang="es-AR" dirty="0">
              <a:latin typeface="Raleway" panose="020B0604020202020204" charset="0"/>
              <a:ea typeface="Gungsuh" panose="020B0503020000020004" pitchFamily="18" charset="-127"/>
            </a:endParaRPr>
          </a:p>
          <a:p>
            <a:pPr marL="285750" lvl="0" indent="-285750" algn="l" rtl="0">
              <a:spcBef>
                <a:spcPts val="0"/>
              </a:spcBef>
              <a:spcAft>
                <a:spcPts val="0"/>
              </a:spcAft>
              <a:buFont typeface="Arial" panose="020B0604020202020204" pitchFamily="34" charset="0"/>
              <a:buChar char="•"/>
            </a:pPr>
            <a:r>
              <a:rPr lang="es-AR" dirty="0">
                <a:latin typeface="Raleway" panose="020B0604020202020204" charset="0"/>
                <a:ea typeface="Gungsuh" panose="020B0503020000020004" pitchFamily="18" charset="-127"/>
              </a:rPr>
              <a:t>Que es el trabajo 4.0	</a:t>
            </a:r>
          </a:p>
          <a:p>
            <a:pPr marL="0" lvl="0" indent="0" algn="l" rtl="0">
              <a:spcBef>
                <a:spcPts val="0"/>
              </a:spcBef>
              <a:spcAft>
                <a:spcPts val="0"/>
              </a:spcAft>
            </a:pPr>
            <a:endParaRPr lang="es-AR" dirty="0">
              <a:latin typeface="Raleway" panose="020B0604020202020204" charset="0"/>
              <a:ea typeface="Gungsuh" panose="020B0503020000020004" pitchFamily="18" charset="-127"/>
            </a:endParaRPr>
          </a:p>
          <a:p>
            <a:pPr marL="285750" lvl="0" indent="-285750" algn="l" rtl="0">
              <a:spcBef>
                <a:spcPts val="0"/>
              </a:spcBef>
              <a:spcAft>
                <a:spcPts val="0"/>
              </a:spcAft>
              <a:buFont typeface="Arial" panose="020B0604020202020204" pitchFamily="34" charset="0"/>
              <a:buChar char="•"/>
            </a:pPr>
            <a:r>
              <a:rPr lang="es-AR" dirty="0">
                <a:latin typeface="Raleway" panose="020B0604020202020204" charset="0"/>
                <a:ea typeface="Gungsuh" panose="020B0503020000020004" pitchFamily="18" charset="-127"/>
              </a:rPr>
              <a:t>Salida laboral en contexto de la pandemia</a:t>
            </a:r>
          </a:p>
          <a:p>
            <a:pPr marL="0" lvl="0" indent="0" algn="l" rtl="0">
              <a:spcBef>
                <a:spcPts val="0"/>
              </a:spcBef>
              <a:spcAft>
                <a:spcPts val="0"/>
              </a:spcAft>
            </a:pPr>
            <a:endParaRPr lang="es-AR" dirty="0">
              <a:latin typeface="Raleway" panose="020B0604020202020204" charset="0"/>
              <a:ea typeface="Gungsuh" panose="020B0503020000020004" pitchFamily="18" charset="-127"/>
            </a:endParaRPr>
          </a:p>
          <a:p>
            <a:pPr marL="285750" lvl="0" indent="-285750" algn="l" rtl="0">
              <a:spcBef>
                <a:spcPts val="0"/>
              </a:spcBef>
              <a:spcAft>
                <a:spcPts val="0"/>
              </a:spcAft>
              <a:buFont typeface="Arial" panose="020B0604020202020204" pitchFamily="34" charset="0"/>
              <a:buChar char="•"/>
            </a:pPr>
            <a:r>
              <a:rPr lang="es-AR" dirty="0">
                <a:latin typeface="Raleway" panose="020B0604020202020204" charset="0"/>
                <a:ea typeface="Gungsuh" panose="020B0503020000020004" pitchFamily="18" charset="-127"/>
              </a:rPr>
              <a:t>Proyectos personales</a:t>
            </a:r>
          </a:p>
          <a:p>
            <a:pPr marL="0" lvl="0" indent="0" algn="l" rtl="0">
              <a:spcBef>
                <a:spcPts val="0"/>
              </a:spcBef>
              <a:spcAft>
                <a:spcPts val="0"/>
              </a:spcAft>
            </a:pPr>
            <a:endParaRPr lang="es-AR" dirty="0">
              <a:latin typeface="Raleway" panose="020B0604020202020204" charset="0"/>
              <a:ea typeface="Gungsuh" panose="020B0503020000020004" pitchFamily="18" charset="-127"/>
            </a:endParaRPr>
          </a:p>
          <a:p>
            <a:pPr marL="285750" lvl="0" indent="-285750" algn="l" rtl="0">
              <a:spcBef>
                <a:spcPts val="0"/>
              </a:spcBef>
              <a:spcAft>
                <a:spcPts val="0"/>
              </a:spcAft>
              <a:buFont typeface="Arial" panose="020B0604020202020204" pitchFamily="34" charset="0"/>
              <a:buChar char="•"/>
            </a:pPr>
            <a:r>
              <a:rPr lang="es-AR" dirty="0">
                <a:latin typeface="Raleway" panose="020B0604020202020204" charset="0"/>
                <a:ea typeface="Gungsuh" panose="020B0503020000020004" pitchFamily="18" charset="-127"/>
              </a:rPr>
              <a:t>Que curso me conviene tomar?</a:t>
            </a:r>
          </a:p>
        </p:txBody>
      </p:sp>
      <p:sp>
        <p:nvSpPr>
          <p:cNvPr id="175" name="Google Shape;175;p3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7" name="Google Shape;406;p54"/>
          <p:cNvSpPr/>
          <p:nvPr/>
        </p:nvSpPr>
        <p:spPr>
          <a:xfrm>
            <a:off x="467544" y="627534"/>
            <a:ext cx="360040"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393E77-1164-487E-A2A6-B59A89DE636C}"/>
              </a:ext>
            </a:extLst>
          </p:cNvPr>
          <p:cNvSpPr>
            <a:spLocks noGrp="1"/>
          </p:cNvSpPr>
          <p:nvPr>
            <p:ph type="sldNum" idx="12"/>
          </p:nvPr>
        </p:nvSpPr>
        <p:spPr/>
        <p:txBody>
          <a:bodyPr/>
          <a:lstStyle/>
          <a:p>
            <a:fld id="{00000000-1234-1234-1234-123412341234}" type="slidenum">
              <a:rPr lang="en" smtClean="0">
                <a:solidFill>
                  <a:srgbClr val="FFFFFF"/>
                </a:solidFill>
              </a:rPr>
              <a:pPr/>
              <a:t>5</a:t>
            </a:fld>
            <a:endParaRPr lang="en">
              <a:solidFill>
                <a:srgbClr val="FFFFFF"/>
              </a:solidFill>
            </a:endParaRPr>
          </a:p>
        </p:txBody>
      </p:sp>
      <p:pic>
        <p:nvPicPr>
          <p:cNvPr id="3" name="Picture 2" descr="Lenguajes de Programación TOP en 2020 + Beneficios | AleDuran.com">
            <a:extLst>
              <a:ext uri="{FF2B5EF4-FFF2-40B4-BE49-F238E27FC236}">
                <a16:creationId xmlns:a16="http://schemas.microsoft.com/office/drawing/2014/main" id="{4BD343CE-B9D9-4358-9E07-3D348D2D2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022" y="20400"/>
            <a:ext cx="4647821" cy="5123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w Scratch Logo - Discuss Scratch">
            <a:extLst>
              <a:ext uri="{FF2B5EF4-FFF2-40B4-BE49-F238E27FC236}">
                <a16:creationId xmlns:a16="http://schemas.microsoft.com/office/drawing/2014/main" id="{2BA7D276-6724-440B-A41A-51C0FAAD8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 y="3814951"/>
            <a:ext cx="3929261" cy="1121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 – Logos Download">
            <a:extLst>
              <a:ext uri="{FF2B5EF4-FFF2-40B4-BE49-F238E27FC236}">
                <a16:creationId xmlns:a16="http://schemas.microsoft.com/office/drawing/2014/main" id="{2B090CFF-9748-4602-A6D7-98AAB21D4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375" y="20400"/>
            <a:ext cx="1351905" cy="22837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lataforma .NET, Plataforma .NET Core y Xamarin: el panorama de ...">
            <a:extLst>
              <a:ext uri="{FF2B5EF4-FFF2-40B4-BE49-F238E27FC236}">
                <a16:creationId xmlns:a16="http://schemas.microsoft.com/office/drawing/2014/main" id="{97680491-2155-495B-89CA-E4CF245C0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16" y="2839383"/>
            <a:ext cx="3978563" cy="8198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act logo png 6 » PNG Image">
            <a:extLst>
              <a:ext uri="{FF2B5EF4-FFF2-40B4-BE49-F238E27FC236}">
                <a16:creationId xmlns:a16="http://schemas.microsoft.com/office/drawing/2014/main" id="{183D9BE5-B779-4C10-8063-8639A13C52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95" y="1162259"/>
            <a:ext cx="1663934" cy="201689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ython – Logos Download">
            <a:extLst>
              <a:ext uri="{FF2B5EF4-FFF2-40B4-BE49-F238E27FC236}">
                <a16:creationId xmlns:a16="http://schemas.microsoft.com/office/drawing/2014/main" id="{00A25A8A-E0F7-4394-B360-F538B5D8F1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237" y="207090"/>
            <a:ext cx="3303667" cy="95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44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71C0-E16F-4CBB-B88B-DF1D288730DF}"/>
              </a:ext>
            </a:extLst>
          </p:cNvPr>
          <p:cNvSpPr>
            <a:spLocks noGrp="1"/>
          </p:cNvSpPr>
          <p:nvPr>
            <p:ph type="ctrTitle"/>
          </p:nvPr>
        </p:nvSpPr>
        <p:spPr>
          <a:xfrm>
            <a:off x="539552" y="33064"/>
            <a:ext cx="7941032" cy="1159800"/>
          </a:xfrm>
        </p:spPr>
        <p:txBody>
          <a:bodyPr/>
          <a:lstStyle/>
          <a:p>
            <a:r>
              <a:rPr lang="es-AR" dirty="0"/>
              <a:t>Trabajo 4.0</a:t>
            </a:r>
            <a:endParaRPr lang="en-US" dirty="0"/>
          </a:p>
        </p:txBody>
      </p:sp>
      <p:sp>
        <p:nvSpPr>
          <p:cNvPr id="4" name="Slide Number Placeholder 3">
            <a:extLst>
              <a:ext uri="{FF2B5EF4-FFF2-40B4-BE49-F238E27FC236}">
                <a16:creationId xmlns:a16="http://schemas.microsoft.com/office/drawing/2014/main" id="{31B83889-1EF5-40CF-A82C-70BAD3615C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extBox 7">
            <a:extLst>
              <a:ext uri="{FF2B5EF4-FFF2-40B4-BE49-F238E27FC236}">
                <a16:creationId xmlns:a16="http://schemas.microsoft.com/office/drawing/2014/main" id="{9780F1AD-26BD-4453-90E6-62DA2D0E7ED6}"/>
              </a:ext>
            </a:extLst>
          </p:cNvPr>
          <p:cNvSpPr txBox="1"/>
          <p:nvPr/>
        </p:nvSpPr>
        <p:spPr>
          <a:xfrm>
            <a:off x="524737" y="4443958"/>
            <a:ext cx="8295735" cy="523220"/>
          </a:xfrm>
          <a:prstGeom prst="rect">
            <a:avLst/>
          </a:prstGeom>
          <a:noFill/>
        </p:spPr>
        <p:txBody>
          <a:bodyPr wrap="square" rtlCol="0">
            <a:spAutoFit/>
          </a:bodyPr>
          <a:lstStyle/>
          <a:p>
            <a:r>
              <a:rPr lang="en-US" dirty="0">
                <a:hlinkClick r:id="rId2"/>
              </a:rPr>
              <a:t>https://cincodias.elpais.com/cincodias/2020/04/03/fortunas/1585936036_605235.html</a:t>
            </a:r>
            <a:r>
              <a:rPr lang="en-US" dirty="0"/>
              <a:t> 1780 1840</a:t>
            </a:r>
          </a:p>
          <a:p>
            <a:r>
              <a:rPr lang="en-US" dirty="0"/>
              <a:t>   </a:t>
            </a:r>
          </a:p>
        </p:txBody>
      </p:sp>
      <p:pic>
        <p:nvPicPr>
          <p:cNvPr id="1026" name="Picture 2">
            <a:extLst>
              <a:ext uri="{FF2B5EF4-FFF2-40B4-BE49-F238E27FC236}">
                <a16:creationId xmlns:a16="http://schemas.microsoft.com/office/drawing/2014/main" id="{B4869300-304A-465F-B4AB-7C8C41EA0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893" y="1557677"/>
            <a:ext cx="5171342" cy="25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1374-4BAA-4EB7-90C4-A712E1C1576F}"/>
              </a:ext>
            </a:extLst>
          </p:cNvPr>
          <p:cNvSpPr>
            <a:spLocks noGrp="1"/>
          </p:cNvSpPr>
          <p:nvPr>
            <p:ph type="ctrTitle"/>
          </p:nvPr>
        </p:nvSpPr>
        <p:spPr>
          <a:xfrm>
            <a:off x="467544" y="267494"/>
            <a:ext cx="5878800" cy="1159800"/>
          </a:xfrm>
        </p:spPr>
        <p:txBody>
          <a:bodyPr/>
          <a:lstStyle/>
          <a:p>
            <a:endParaRPr lang="es-AR"/>
          </a:p>
        </p:txBody>
      </p:sp>
      <p:sp>
        <p:nvSpPr>
          <p:cNvPr id="4" name="Slide Number Placeholder 3">
            <a:extLst>
              <a:ext uri="{FF2B5EF4-FFF2-40B4-BE49-F238E27FC236}">
                <a16:creationId xmlns:a16="http://schemas.microsoft.com/office/drawing/2014/main" id="{C903053E-3C5A-45B5-863E-FA900613A6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146" name="Picture 2" descr="Nugget: “Man-Computer Symbiosis” | The KLT Life">
            <a:extLst>
              <a:ext uri="{FF2B5EF4-FFF2-40B4-BE49-F238E27FC236}">
                <a16:creationId xmlns:a16="http://schemas.microsoft.com/office/drawing/2014/main" id="{1B98ECD6-561D-4943-ACF4-A4CBEA0CC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0" y="-70908"/>
            <a:ext cx="9067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E428-F756-4DB5-8237-D52D6D70C20D}"/>
              </a:ext>
            </a:extLst>
          </p:cNvPr>
          <p:cNvSpPr>
            <a:spLocks noGrp="1"/>
          </p:cNvSpPr>
          <p:nvPr>
            <p:ph type="ctrTitle"/>
          </p:nvPr>
        </p:nvSpPr>
        <p:spPr/>
        <p:txBody>
          <a:bodyPr/>
          <a:lstStyle/>
          <a:p>
            <a:endParaRPr lang="es-AR"/>
          </a:p>
        </p:txBody>
      </p:sp>
      <p:sp>
        <p:nvSpPr>
          <p:cNvPr id="3" name="Subtitle 2">
            <a:extLst>
              <a:ext uri="{FF2B5EF4-FFF2-40B4-BE49-F238E27FC236}">
                <a16:creationId xmlns:a16="http://schemas.microsoft.com/office/drawing/2014/main" id="{4ED86851-1AE7-4BA9-B807-798475C11132}"/>
              </a:ext>
            </a:extLst>
          </p:cNvPr>
          <p:cNvSpPr>
            <a:spLocks noGrp="1"/>
          </p:cNvSpPr>
          <p:nvPr>
            <p:ph type="subTitle" idx="1"/>
          </p:nvPr>
        </p:nvSpPr>
        <p:spPr/>
        <p:txBody>
          <a:bodyPr/>
          <a:lstStyle/>
          <a:p>
            <a:endParaRPr lang="es-AR"/>
          </a:p>
        </p:txBody>
      </p:sp>
      <p:sp>
        <p:nvSpPr>
          <p:cNvPr id="4" name="Slide Number Placeholder 3">
            <a:extLst>
              <a:ext uri="{FF2B5EF4-FFF2-40B4-BE49-F238E27FC236}">
                <a16:creationId xmlns:a16="http://schemas.microsoft.com/office/drawing/2014/main" id="{6A241F4B-50C2-4ED3-890B-7F14B24316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7172" name="Picture 4" descr="In Charlie and the Chocolate Factory, Mr. Bucket (Charlie's dad ...">
            <a:extLst>
              <a:ext uri="{FF2B5EF4-FFF2-40B4-BE49-F238E27FC236}">
                <a16:creationId xmlns:a16="http://schemas.microsoft.com/office/drawing/2014/main" id="{ADD452F3-2967-4CB5-86B2-DE1D59B3E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7" y="76249"/>
            <a:ext cx="8676455" cy="4838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481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39F1-E667-461E-B276-390CB389BE72}"/>
              </a:ext>
            </a:extLst>
          </p:cNvPr>
          <p:cNvSpPr>
            <a:spLocks noGrp="1"/>
          </p:cNvSpPr>
          <p:nvPr>
            <p:ph type="ctrTitle"/>
          </p:nvPr>
        </p:nvSpPr>
        <p:spPr>
          <a:xfrm>
            <a:off x="323528" y="23823"/>
            <a:ext cx="5878800" cy="1159800"/>
          </a:xfrm>
        </p:spPr>
        <p:txBody>
          <a:bodyPr/>
          <a:lstStyle/>
          <a:p>
            <a:r>
              <a:rPr lang="es-AR" dirty="0"/>
              <a:t>Industria 4.0</a:t>
            </a:r>
          </a:p>
        </p:txBody>
      </p:sp>
      <p:sp>
        <p:nvSpPr>
          <p:cNvPr id="4" name="Slide Number Placeholder 3">
            <a:extLst>
              <a:ext uri="{FF2B5EF4-FFF2-40B4-BE49-F238E27FC236}">
                <a16:creationId xmlns:a16="http://schemas.microsoft.com/office/drawing/2014/main" id="{8F227B26-BBDF-4D95-9501-B13863DD24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TextBox 4">
            <a:extLst>
              <a:ext uri="{FF2B5EF4-FFF2-40B4-BE49-F238E27FC236}">
                <a16:creationId xmlns:a16="http://schemas.microsoft.com/office/drawing/2014/main" id="{EE85E5E9-719C-4746-9CA4-69158EFDA346}"/>
              </a:ext>
            </a:extLst>
          </p:cNvPr>
          <p:cNvSpPr txBox="1"/>
          <p:nvPr/>
        </p:nvSpPr>
        <p:spPr>
          <a:xfrm>
            <a:off x="179512" y="1419622"/>
            <a:ext cx="8849772" cy="2462213"/>
          </a:xfrm>
          <a:prstGeom prst="rect">
            <a:avLst/>
          </a:prstGeom>
          <a:noFill/>
        </p:spPr>
        <p:txBody>
          <a:bodyPr wrap="square" rtlCol="0">
            <a:spAutoFit/>
          </a:bodyPr>
          <a:lstStyle/>
          <a:p>
            <a:r>
              <a:rPr lang="es-ES" dirty="0">
                <a:solidFill>
                  <a:schemeClr val="bg1"/>
                </a:solidFill>
              </a:rPr>
              <a:t>La Inteligencia Artificial abarca todos aquellos sistemas de computación que pueden percibir su entorno, pensar, aprender y actuar. Es decir, son sistemas de </a:t>
            </a:r>
            <a:r>
              <a:rPr lang="es-ES" b="1" dirty="0">
                <a:solidFill>
                  <a:schemeClr val="bg1"/>
                </a:solidFill>
              </a:rPr>
              <a:t>algoritmos que han sido diseñados para recrear las capacidades cognitivas propias de las personas</a:t>
            </a:r>
            <a:r>
              <a:rPr lang="es-ES" dirty="0">
                <a:solidFill>
                  <a:schemeClr val="bg1"/>
                </a:solidFill>
              </a:rPr>
              <a:t> como son el aprendizaje, el razonamiento, la resolución de problemas, la planificación o la autocorrección.</a:t>
            </a:r>
          </a:p>
          <a:p>
            <a:r>
              <a:rPr lang="es-ES" dirty="0">
                <a:solidFill>
                  <a:schemeClr val="bg1"/>
                </a:solidFill>
              </a:rPr>
              <a:t>Sin embargo, los expertos reconocen que no todas las empresas y organizaciones pueden acceder a la IA en la misma medida debido a sus elevados costes de desarrollo. En contrapartida, las grandes empresas del sector están ofreciendo “bibliotecas” o plataformas en la nube que faciliten la tarea a las organizaciones de menor envergadura. Así, las </a:t>
            </a:r>
            <a:r>
              <a:rPr lang="es-ES" dirty="0" err="1">
                <a:solidFill>
                  <a:schemeClr val="bg1"/>
                </a:solidFill>
              </a:rPr>
              <a:t>librerias</a:t>
            </a:r>
            <a:r>
              <a:rPr lang="es-ES" dirty="0">
                <a:solidFill>
                  <a:schemeClr val="bg1"/>
                </a:solidFill>
              </a:rPr>
              <a:t> open </a:t>
            </a:r>
            <a:r>
              <a:rPr lang="es-ES" dirty="0" err="1">
                <a:solidFill>
                  <a:schemeClr val="bg1"/>
                </a:solidFill>
              </a:rPr>
              <a:t>source</a:t>
            </a:r>
            <a:r>
              <a:rPr lang="es-ES" dirty="0">
                <a:solidFill>
                  <a:schemeClr val="bg1"/>
                </a:solidFill>
              </a:rPr>
              <a:t> de lenguaje R o Python están contribuyendo a la popularización del uso del machine </a:t>
            </a:r>
            <a:r>
              <a:rPr lang="es-ES" dirty="0" err="1">
                <a:solidFill>
                  <a:schemeClr val="bg1"/>
                </a:solidFill>
              </a:rPr>
              <a:t>learning</a:t>
            </a:r>
            <a:r>
              <a:rPr lang="es-ES" dirty="0">
                <a:solidFill>
                  <a:schemeClr val="bg1"/>
                </a:solidFill>
              </a:rPr>
              <a:t>.</a:t>
            </a:r>
          </a:p>
          <a:p>
            <a:br>
              <a:rPr lang="es-ES" b="1" dirty="0">
                <a:solidFill>
                  <a:schemeClr val="bg1"/>
                </a:solidFill>
              </a:rPr>
            </a:br>
            <a:endParaRPr lang="es-AR" dirty="0">
              <a:solidFill>
                <a:schemeClr val="bg1"/>
              </a:solidFill>
            </a:endParaRPr>
          </a:p>
        </p:txBody>
      </p:sp>
      <p:pic>
        <p:nvPicPr>
          <p:cNvPr id="4098" name="Picture 2">
            <a:extLst>
              <a:ext uri="{FF2B5EF4-FFF2-40B4-BE49-F238E27FC236}">
                <a16:creationId xmlns:a16="http://schemas.microsoft.com/office/drawing/2014/main" id="{9ED06B1C-7F77-4EEA-ABAA-6C2810BAA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3298773"/>
            <a:ext cx="1988944" cy="171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11202"/>
      </p:ext>
    </p:extLst>
  </p:cSld>
  <p:clrMapOvr>
    <a:masterClrMapping/>
  </p:clrMapOvr>
</p:sld>
</file>

<file path=ppt/theme/theme1.xml><?xml version="1.0" encoding="utf-8"?>
<a:theme xmlns:a="http://schemas.openxmlformats.org/drawingml/2006/main" name="Lear template">
  <a:themeElements>
    <a:clrScheme name="Custom 347">
      <a:dk1>
        <a:srgbClr val="000000"/>
      </a:dk1>
      <a:lt1>
        <a:srgbClr val="FFFFFF"/>
      </a:lt1>
      <a:dk2>
        <a:srgbClr val="434343"/>
      </a:dk2>
      <a:lt2>
        <a:srgbClr val="F3F3F3"/>
      </a:lt2>
      <a:accent1>
        <a:srgbClr val="A90C98"/>
      </a:accent1>
      <a:accent2>
        <a:srgbClr val="3A1394"/>
      </a:accent2>
      <a:accent3>
        <a:srgbClr val="00D6B5"/>
      </a:accent3>
      <a:accent4>
        <a:srgbClr val="172495"/>
      </a:accent4>
      <a:accent5>
        <a:srgbClr val="FFA400"/>
      </a:accent5>
      <a:accent6>
        <a:srgbClr val="BA006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ear template">
  <a:themeElements>
    <a:clrScheme name="Custom 347">
      <a:dk1>
        <a:srgbClr val="000000"/>
      </a:dk1>
      <a:lt1>
        <a:srgbClr val="FFFFFF"/>
      </a:lt1>
      <a:dk2>
        <a:srgbClr val="434343"/>
      </a:dk2>
      <a:lt2>
        <a:srgbClr val="F3F3F3"/>
      </a:lt2>
      <a:accent1>
        <a:srgbClr val="A90C98"/>
      </a:accent1>
      <a:accent2>
        <a:srgbClr val="3A1394"/>
      </a:accent2>
      <a:accent3>
        <a:srgbClr val="00D6B5"/>
      </a:accent3>
      <a:accent4>
        <a:srgbClr val="172495"/>
      </a:accent4>
      <a:accent5>
        <a:srgbClr val="FFA400"/>
      </a:accent5>
      <a:accent6>
        <a:srgbClr val="BA006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1143</Words>
  <Application>Microsoft Office PowerPoint</Application>
  <PresentationFormat>On-screen Show (16:9)</PresentationFormat>
  <Paragraphs>93</Paragraphs>
  <Slides>20</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Homemade Apple</vt:lpstr>
      <vt:lpstr>Raleway</vt:lpstr>
      <vt:lpstr>Arial</vt:lpstr>
      <vt:lpstr>Wingdings</vt:lpstr>
      <vt:lpstr>Lear template</vt:lpstr>
      <vt:lpstr>1_Lear template</vt:lpstr>
      <vt:lpstr>PowerPoint Presentation</vt:lpstr>
      <vt:lpstr>PowerPoint Presentation</vt:lpstr>
      <vt:lpstr>PowerPoint Presentation</vt:lpstr>
      <vt:lpstr>Preparando motores!</vt:lpstr>
      <vt:lpstr>PowerPoint Presentation</vt:lpstr>
      <vt:lpstr>Trabajo 4.0</vt:lpstr>
      <vt:lpstr>PowerPoint Presentation</vt:lpstr>
      <vt:lpstr>PowerPoint Presentation</vt:lpstr>
      <vt:lpstr>Industria 4.0</vt:lpstr>
      <vt:lpstr>Trabajo 4.0</vt:lpstr>
      <vt:lpstr>Lenguajes de programación 2020</vt:lpstr>
      <vt:lpstr>Inteligencia artificial</vt:lpstr>
      <vt:lpstr>Aspectos</vt:lpstr>
      <vt:lpstr>Aspectos</vt:lpstr>
      <vt:lpstr>Transformación digital</vt:lpstr>
      <vt:lpstr>Categorización orientativa de “seniority”</vt:lpstr>
      <vt:lpstr>PowerPoint Presentation</vt:lpstr>
      <vt:lpstr>PowerPoint Presentation</vt:lpstr>
      <vt:lpstr>Contactos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Debora Soledad Stipetic</dc:creator>
  <cp:lastModifiedBy>Dante Panella</cp:lastModifiedBy>
  <cp:revision>45</cp:revision>
  <dcterms:modified xsi:type="dcterms:W3CDTF">2020-08-07T23:47:01Z</dcterms:modified>
</cp:coreProperties>
</file>